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28"/>
  </p:notesMasterIdLst>
  <p:handoutMasterIdLst>
    <p:handoutMasterId r:id="rId29"/>
  </p:handoutMasterIdLst>
  <p:sldIdLst>
    <p:sldId id="256" r:id="rId2"/>
    <p:sldId id="282" r:id="rId3"/>
    <p:sldId id="281"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6858000" type="screen4x3"/>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708">
          <p15:clr>
            <a:srgbClr val="A4A3A4"/>
          </p15:clr>
        </p15:guide>
        <p15:guide id="2" pos="5488">
          <p15:clr>
            <a:srgbClr val="A4A3A4"/>
          </p15:clr>
        </p15:guide>
        <p15:guide id="3" pos="2549">
          <p15:clr>
            <a:srgbClr val="A4A3A4"/>
          </p15:clr>
        </p15:guide>
        <p15:guide id="4" pos="245">
          <p15:clr>
            <a:srgbClr val="A4A3A4"/>
          </p15:clr>
        </p15:guide>
      </p15:sldGuideLst>
    </p:ext>
    <p:ext uri="{2D200454-40CA-4A62-9FC3-DE9A4176ACB9}">
      <p15:notesGuideLst xmlns:p15="http://schemas.microsoft.com/office/powerpoint/2012/main">
        <p15:guide id="1" orient="horz" pos="3024">
          <p15:clr>
            <a:srgbClr val="A4A3A4"/>
          </p15:clr>
        </p15:guide>
        <p15:guide id="2" pos="2304">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479" autoAdjust="0"/>
    <p:restoredTop sz="94660"/>
  </p:normalViewPr>
  <p:slideViewPr>
    <p:cSldViewPr snapToGrid="0" showGuides="1">
      <p:cViewPr varScale="1">
        <p:scale>
          <a:sx n="81" d="100"/>
          <a:sy n="81" d="100"/>
        </p:scale>
        <p:origin x="48" y="411"/>
      </p:cViewPr>
      <p:guideLst>
        <p:guide orient="horz" pos="708"/>
        <p:guide pos="5488"/>
        <p:guide pos="2549"/>
        <p:guide pos="245"/>
      </p:guideLst>
    </p:cSldViewPr>
  </p:slideViewPr>
  <p:notesTextViewPr>
    <p:cViewPr>
      <p:scale>
        <a:sx n="1" d="1"/>
        <a:sy n="1" d="1"/>
      </p:scale>
      <p:origin x="0" y="0"/>
    </p:cViewPr>
  </p:notesTextViewPr>
  <p:notesViewPr>
    <p:cSldViewPr snapToGrid="0" showGuides="1">
      <p:cViewPr>
        <p:scale>
          <a:sx n="148" d="100"/>
          <a:sy n="148" d="100"/>
        </p:scale>
        <p:origin x="-216" y="4912"/>
      </p:cViewPr>
      <p:guideLst>
        <p:guide orient="horz" pos="3024"/>
        <p:guide pos="2304"/>
      </p:guideLst>
    </p:cSldViewPr>
  </p:notesViewPr>
  <p:gridSpacing cx="36576" cy="36576"/>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Slide Number Placeholder 4"/>
          <p:cNvSpPr>
            <a:spLocks noGrp="1"/>
          </p:cNvSpPr>
          <p:nvPr>
            <p:ph type="sldNum" sz="quarter" idx="3"/>
          </p:nvPr>
        </p:nvSpPr>
        <p:spPr>
          <a:xfrm>
            <a:off x="6827520" y="9119474"/>
            <a:ext cx="487680" cy="481726"/>
          </a:xfrm>
          <a:prstGeom prst="rect">
            <a:avLst/>
          </a:prstGeom>
        </p:spPr>
        <p:txBody>
          <a:bodyPr vert="horz" lIns="96661" tIns="48331" rIns="96661" bIns="48331" rtlCol="0" anchor="ctr"/>
          <a:lstStyle>
            <a:lvl1pPr algn="r">
              <a:defRPr sz="1300"/>
            </a:lvl1pPr>
          </a:lstStyle>
          <a:p>
            <a:pPr algn="l"/>
            <a:fld id="{697B12D4-4E44-48C5-B3AA-ECDAF4D2CE64}" type="slidenum">
              <a:rPr lang="en-US" b="1" smtClean="0"/>
              <a:pPr algn="l"/>
              <a:t>‹#›</a:t>
            </a:fld>
            <a:endParaRPr lang="en-US" b="1" dirty="0"/>
          </a:p>
        </p:txBody>
      </p:sp>
      <p:sp>
        <p:nvSpPr>
          <p:cNvPr id="7" name="Header Placeholder 6"/>
          <p:cNvSpPr>
            <a:spLocks noGrp="1"/>
          </p:cNvSpPr>
          <p:nvPr>
            <p:ph type="hdr" sz="quarter"/>
          </p:nvPr>
        </p:nvSpPr>
        <p:spPr>
          <a:xfrm>
            <a:off x="590710" y="108175"/>
            <a:ext cx="6110755" cy="481727"/>
          </a:xfrm>
          <a:prstGeom prst="rect">
            <a:avLst/>
          </a:prstGeom>
        </p:spPr>
        <p:txBody>
          <a:bodyPr vert="horz" lIns="0" tIns="96661" rIns="0" bIns="96661" rtlCol="0"/>
          <a:lstStyle>
            <a:lvl1pPr algn="l">
              <a:defRPr sz="1300"/>
            </a:lvl1pPr>
          </a:lstStyle>
          <a:p>
            <a:endParaRPr lang="en-US" dirty="0">
              <a:latin typeface="Arial"/>
              <a:cs typeface="Arial"/>
            </a:endParaRPr>
          </a:p>
        </p:txBody>
      </p:sp>
      <p:cxnSp>
        <p:nvCxnSpPr>
          <p:cNvPr id="10" name="Straight Connector 9"/>
          <p:cNvCxnSpPr/>
          <p:nvPr/>
        </p:nvCxnSpPr>
        <p:spPr>
          <a:xfrm>
            <a:off x="590712" y="9119474"/>
            <a:ext cx="614751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pic>
        <p:nvPicPr>
          <p:cNvPr id="9" name="Picture 8" descr="SEI_1Line_CMYK.pn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92347" y="9196060"/>
            <a:ext cx="3985763" cy="269378"/>
          </a:xfrm>
          <a:prstGeom prst="rect">
            <a:avLst/>
          </a:prstGeom>
        </p:spPr>
      </p:pic>
    </p:spTree>
    <p:extLst>
      <p:ext uri="{BB962C8B-B14F-4D97-AF65-F5344CB8AC3E}">
        <p14:creationId xmlns:p14="http://schemas.microsoft.com/office/powerpoint/2010/main" val="1859218430"/>
      </p:ext>
    </p:extLst>
  </p:cSld>
  <p:clrMap bg1="lt1" tx1="dk1" bg2="lt2" tx2="dk2" accent1="accent1" accent2="accent2" accent3="accent3" accent4="accent4" accent5="accent5" accent6="accent6" hlink="hlink" folHlink="folHlink"/>
  <p:extLst mod="1">
    <p:ext uri="{56416CCD-93CA-4268-BC5B-53C4BB910035}">
      <p15:sldGuideLst xmlns:p15="http://schemas.microsoft.com/office/powerpoint/2012/main">
        <p15:guide id="1" pos="358" userDrawn="1">
          <p15:clr>
            <a:srgbClr val="F26B43"/>
          </p15:clr>
        </p15:guide>
      </p15:sldGuideLst>
    </p:ext>
  </p:extLst>
</p:handoutMaster>
</file>

<file path=ppt/notesMasters/_rels/notesMaster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1497013" y="1200150"/>
            <a:ext cx="4321175" cy="3240088"/>
          </a:xfrm>
          <a:prstGeom prst="rect">
            <a:avLst/>
          </a:prstGeom>
          <a:noFill/>
          <a:ln w="12700">
            <a:solidFill>
              <a:prstClr val="black"/>
            </a:solidFill>
          </a:ln>
        </p:spPr>
        <p:txBody>
          <a:bodyPr vert="horz" lIns="96661" tIns="48331" rIns="96661" bIns="48331" rtlCol="0" anchor="ctr"/>
          <a:lstStyle/>
          <a:p>
            <a:endParaRPr lang="en-US"/>
          </a:p>
        </p:txBody>
      </p:sp>
      <p:sp>
        <p:nvSpPr>
          <p:cNvPr id="5" name="Notes Placeholder 4"/>
          <p:cNvSpPr>
            <a:spLocks noGrp="1"/>
          </p:cNvSpPr>
          <p:nvPr>
            <p:ph type="body" sz="quarter" idx="3"/>
          </p:nvPr>
        </p:nvSpPr>
        <p:spPr>
          <a:xfrm>
            <a:off x="731520" y="4620577"/>
            <a:ext cx="5852160" cy="3780473"/>
          </a:xfrm>
          <a:prstGeom prst="rect">
            <a:avLst/>
          </a:prstGeom>
        </p:spPr>
        <p:txBody>
          <a:bodyPr vert="horz" lIns="96661" tIns="48331" rIns="96661" bIns="48331"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p:cNvSpPr>
          <p:nvPr>
            <p:ph type="sldNum" sz="quarter" idx="5"/>
          </p:nvPr>
        </p:nvSpPr>
        <p:spPr>
          <a:xfrm>
            <a:off x="6828076" y="9119474"/>
            <a:ext cx="487680" cy="481726"/>
          </a:xfrm>
          <a:prstGeom prst="rect">
            <a:avLst/>
          </a:prstGeom>
        </p:spPr>
        <p:txBody>
          <a:bodyPr vert="horz" lIns="96661" tIns="48331" rIns="96661" bIns="48331" rtlCol="0" anchor="ctr"/>
          <a:lstStyle>
            <a:lvl1pPr algn="l">
              <a:defRPr sz="1300" b="1"/>
            </a:lvl1pPr>
          </a:lstStyle>
          <a:p>
            <a:fld id="{30F18498-1159-498D-8DC7-E1A69C582DF5}" type="slidenum">
              <a:rPr lang="en-US" smtClean="0"/>
              <a:pPr/>
              <a:t>‹#›</a:t>
            </a:fld>
            <a:endParaRPr lang="en-US" dirty="0"/>
          </a:p>
        </p:txBody>
      </p:sp>
      <p:cxnSp>
        <p:nvCxnSpPr>
          <p:cNvPr id="13" name="Straight Connector 12"/>
          <p:cNvCxnSpPr/>
          <p:nvPr/>
        </p:nvCxnSpPr>
        <p:spPr>
          <a:xfrm>
            <a:off x="590712" y="9119474"/>
            <a:ext cx="614751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14" name="Header Placeholder 13"/>
          <p:cNvSpPr>
            <a:spLocks noGrp="1"/>
          </p:cNvSpPr>
          <p:nvPr>
            <p:ph type="hdr" sz="quarter"/>
          </p:nvPr>
        </p:nvSpPr>
        <p:spPr>
          <a:xfrm>
            <a:off x="568959" y="101414"/>
            <a:ext cx="5022188" cy="481727"/>
          </a:xfrm>
          <a:prstGeom prst="rect">
            <a:avLst/>
          </a:prstGeom>
        </p:spPr>
        <p:txBody>
          <a:bodyPr vert="horz" lIns="0" tIns="96661" rIns="0" bIns="96661" rtlCol="0"/>
          <a:lstStyle>
            <a:lvl1pPr algn="l">
              <a:defRPr sz="1300">
                <a:latin typeface="Arial"/>
                <a:cs typeface="Arial"/>
              </a:defRPr>
            </a:lvl1pPr>
          </a:lstStyle>
          <a:p>
            <a:endParaRPr lang="en-US" dirty="0"/>
          </a:p>
        </p:txBody>
      </p:sp>
      <p:pic>
        <p:nvPicPr>
          <p:cNvPr id="8" name="Picture 7" descr="SEI_1Line_CMYK.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92347" y="9196060"/>
            <a:ext cx="3985763" cy="269378"/>
          </a:xfrm>
          <a:prstGeom prst="rect">
            <a:avLst/>
          </a:prstGeom>
        </p:spPr>
      </p:pic>
    </p:spTree>
    <p:extLst>
      <p:ext uri="{BB962C8B-B14F-4D97-AF65-F5344CB8AC3E}">
        <p14:creationId xmlns:p14="http://schemas.microsoft.com/office/powerpoint/2010/main" val="39502952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extLst mod="1">
    <p:ext uri="{620B2872-D7B9-4A21-9093-7833F8D536E1}">
      <p15:sldGuideLst xmlns:p15="http://schemas.microsoft.com/office/powerpoint/2012/main">
        <p15:guide id="1" pos="358" userDrawn="1">
          <p15:clr>
            <a:srgbClr val="F26B43"/>
          </p15:clr>
        </p15:guide>
      </p15:sldGuideLst>
    </p:ext>
  </p:extLst>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0F18498-1159-498D-8DC7-E1A69C582DF5}" type="slidenum">
              <a:rPr lang="en-US" smtClean="0"/>
              <a:t>1</a:t>
            </a:fld>
            <a:endParaRPr lang="en-US"/>
          </a:p>
        </p:txBody>
      </p:sp>
    </p:spTree>
    <p:extLst>
      <p:ext uri="{BB962C8B-B14F-4D97-AF65-F5344CB8AC3E}">
        <p14:creationId xmlns:p14="http://schemas.microsoft.com/office/powerpoint/2010/main" val="61873823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ACBE5449-F124-1740-A89D-173A36034466}" type="slidenum">
              <a:rPr lang="en-US"/>
              <a:pPr>
                <a:defRPr/>
              </a:pPr>
              <a:t>12</a:t>
            </a:fld>
            <a:endParaRPr lang="en-US"/>
          </a:p>
        </p:txBody>
      </p:sp>
      <p:sp>
        <p:nvSpPr>
          <p:cNvPr id="706562" name="Rectangle 2"/>
          <p:cNvSpPr>
            <a:spLocks noGrp="1" noRot="1" noChangeAspect="1" noChangeArrowheads="1" noTextEdit="1"/>
          </p:cNvSpPr>
          <p:nvPr>
            <p:ph type="sldImg"/>
          </p:nvPr>
        </p:nvSpPr>
        <p:spPr>
          <a:xfrm>
            <a:off x="1303338" y="754063"/>
            <a:ext cx="4706937" cy="3529012"/>
          </a:xfrm>
          <a:ln cap="flat"/>
          <a:extLst>
            <a:ext uri="{FAA26D3D-D897-4be2-8F04-BA451C77F1D7}">
              <ma14:placeholderFlag xmlns="" xmlns:ma14="http://schemas.microsoft.com/office/mac/drawingml/2011/main" val="1"/>
            </a:ext>
          </a:extLst>
        </p:spPr>
      </p:sp>
      <p:sp>
        <p:nvSpPr>
          <p:cNvPr id="706563" name="Rectangle 3"/>
          <p:cNvSpPr>
            <a:spLocks noGrp="1" noChangeArrowheads="1"/>
          </p:cNvSpPr>
          <p:nvPr>
            <p:ph type="body" idx="1"/>
          </p:nvPr>
        </p:nvSpPr>
        <p:spPr>
          <a:xfrm>
            <a:off x="976119" y="4558635"/>
            <a:ext cx="5362964" cy="4321508"/>
          </a:xfrm>
          <a:ln w="12700" cap="flat">
            <a:solidFill>
              <a:schemeClr val="tx1"/>
            </a:solidFill>
            <a:prstDash val="sysDot"/>
            <a:miter lim="800000"/>
            <a:headEnd/>
            <a:tailEnd/>
          </a:ln>
        </p:spPr>
        <p:txBody>
          <a:bodyPr lIns="96240" tIns="46337" rIns="96240" bIns="46337"/>
          <a:lstStyle/>
          <a:p>
            <a:pPr defTabSz="967457">
              <a:defRPr/>
            </a:pPr>
            <a:endParaRPr lang="en-US" smtClean="0">
              <a:cs typeface="+mn-cs"/>
            </a:endParaRPr>
          </a:p>
        </p:txBody>
      </p:sp>
    </p:spTree>
    <p:extLst>
      <p:ext uri="{BB962C8B-B14F-4D97-AF65-F5344CB8AC3E}">
        <p14:creationId xmlns:p14="http://schemas.microsoft.com/office/powerpoint/2010/main" val="137362023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9993006C-9CDB-854E-9FCF-CEAFE3765B42}" type="slidenum">
              <a:rPr lang="en-US"/>
              <a:pPr>
                <a:defRPr/>
              </a:pPr>
              <a:t>13</a:t>
            </a:fld>
            <a:endParaRPr lang="en-US"/>
          </a:p>
        </p:txBody>
      </p:sp>
      <p:sp>
        <p:nvSpPr>
          <p:cNvPr id="719874" name="Rectangle 2"/>
          <p:cNvSpPr>
            <a:spLocks noGrp="1" noRot="1" noChangeAspect="1" noChangeArrowheads="1" noTextEdit="1"/>
          </p:cNvSpPr>
          <p:nvPr>
            <p:ph type="sldImg"/>
          </p:nvPr>
        </p:nvSpPr>
        <p:spPr>
          <a:xfrm>
            <a:off x="1303338" y="754063"/>
            <a:ext cx="4706937" cy="3529012"/>
          </a:xfrm>
          <a:ln cap="flat"/>
          <a:extLst>
            <a:ext uri="{FAA26D3D-D897-4be2-8F04-BA451C77F1D7}">
              <ma14:placeholderFlag xmlns="" xmlns:ma14="http://schemas.microsoft.com/office/mac/drawingml/2011/main" val="1"/>
            </a:ext>
          </a:extLst>
        </p:spPr>
      </p:sp>
      <p:sp>
        <p:nvSpPr>
          <p:cNvPr id="719875" name="Rectangle 3"/>
          <p:cNvSpPr>
            <a:spLocks noGrp="1" noChangeArrowheads="1"/>
          </p:cNvSpPr>
          <p:nvPr>
            <p:ph type="body" idx="1"/>
          </p:nvPr>
        </p:nvSpPr>
        <p:spPr>
          <a:xfrm>
            <a:off x="976119" y="4558635"/>
            <a:ext cx="5362964" cy="4321508"/>
          </a:xfrm>
          <a:ln w="12700" cap="flat">
            <a:solidFill>
              <a:schemeClr val="tx1"/>
            </a:solidFill>
            <a:prstDash val="sysDot"/>
            <a:miter lim="800000"/>
            <a:headEnd/>
            <a:tailEnd/>
          </a:ln>
        </p:spPr>
        <p:txBody>
          <a:bodyPr lIns="96240" tIns="46337" rIns="96240" bIns="46337"/>
          <a:lstStyle/>
          <a:p>
            <a:pPr defTabSz="967457">
              <a:defRPr/>
            </a:pPr>
            <a:endParaRPr lang="en-US" smtClean="0">
              <a:cs typeface="+mn-cs"/>
            </a:endParaRPr>
          </a:p>
        </p:txBody>
      </p:sp>
    </p:spTree>
    <p:extLst>
      <p:ext uri="{BB962C8B-B14F-4D97-AF65-F5344CB8AC3E}">
        <p14:creationId xmlns:p14="http://schemas.microsoft.com/office/powerpoint/2010/main" val="258416755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6A48E8AE-2F92-764F-9297-1ABC6537D130}" type="slidenum">
              <a:rPr lang="en-US"/>
              <a:pPr>
                <a:defRPr/>
              </a:pPr>
              <a:t>15</a:t>
            </a:fld>
            <a:endParaRPr lang="en-US"/>
          </a:p>
        </p:txBody>
      </p:sp>
      <p:sp>
        <p:nvSpPr>
          <p:cNvPr id="711682" name="Rectangle 2"/>
          <p:cNvSpPr>
            <a:spLocks noGrp="1" noRot="1" noChangeAspect="1" noChangeArrowheads="1" noTextEdit="1"/>
          </p:cNvSpPr>
          <p:nvPr>
            <p:ph type="sldImg"/>
          </p:nvPr>
        </p:nvSpPr>
        <p:spPr>
          <a:xfrm>
            <a:off x="1303338" y="754063"/>
            <a:ext cx="4706937" cy="3529012"/>
          </a:xfrm>
          <a:ln cap="flat"/>
          <a:extLst>
            <a:ext uri="{FAA26D3D-D897-4be2-8F04-BA451C77F1D7}">
              <ma14:placeholderFlag xmlns="" xmlns:ma14="http://schemas.microsoft.com/office/mac/drawingml/2011/main" val="1"/>
            </a:ext>
          </a:extLst>
        </p:spPr>
      </p:sp>
      <p:sp>
        <p:nvSpPr>
          <p:cNvPr id="711683" name="Rectangle 3"/>
          <p:cNvSpPr>
            <a:spLocks noGrp="1" noChangeArrowheads="1"/>
          </p:cNvSpPr>
          <p:nvPr>
            <p:ph type="body" idx="1"/>
          </p:nvPr>
        </p:nvSpPr>
        <p:spPr>
          <a:xfrm>
            <a:off x="976119" y="4558635"/>
            <a:ext cx="5362964" cy="4321508"/>
          </a:xfrm>
          <a:ln w="12700" cap="flat">
            <a:solidFill>
              <a:schemeClr val="tx1"/>
            </a:solidFill>
            <a:prstDash val="sysDot"/>
            <a:miter lim="800000"/>
            <a:headEnd/>
            <a:tailEnd/>
          </a:ln>
        </p:spPr>
        <p:txBody>
          <a:bodyPr lIns="96240" tIns="46337" rIns="96240" bIns="46337"/>
          <a:lstStyle/>
          <a:p>
            <a:pPr defTabSz="967457">
              <a:defRPr/>
            </a:pPr>
            <a:endParaRPr lang="en-US" smtClean="0">
              <a:cs typeface="+mn-cs"/>
            </a:endParaRPr>
          </a:p>
        </p:txBody>
      </p:sp>
    </p:spTree>
    <p:extLst>
      <p:ext uri="{BB962C8B-B14F-4D97-AF65-F5344CB8AC3E}">
        <p14:creationId xmlns:p14="http://schemas.microsoft.com/office/powerpoint/2010/main" val="28654195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84233FD5-E11C-4F47-A986-BF9271B1E681}" type="slidenum">
              <a:rPr lang="en-US"/>
              <a:pPr>
                <a:defRPr/>
              </a:pPr>
              <a:t>16</a:t>
            </a:fld>
            <a:endParaRPr lang="en-US"/>
          </a:p>
        </p:txBody>
      </p:sp>
      <p:sp>
        <p:nvSpPr>
          <p:cNvPr id="715778" name="Rectangle 2"/>
          <p:cNvSpPr>
            <a:spLocks noGrp="1" noRot="1" noChangeAspect="1" noChangeArrowheads="1" noTextEdit="1"/>
          </p:cNvSpPr>
          <p:nvPr>
            <p:ph type="sldImg"/>
          </p:nvPr>
        </p:nvSpPr>
        <p:spPr>
          <a:xfrm>
            <a:off x="1303338" y="754063"/>
            <a:ext cx="4706937" cy="3529012"/>
          </a:xfrm>
          <a:ln cap="flat"/>
          <a:extLst>
            <a:ext uri="{FAA26D3D-D897-4be2-8F04-BA451C77F1D7}">
              <ma14:placeholderFlag xmlns="" xmlns:ma14="http://schemas.microsoft.com/office/mac/drawingml/2011/main" val="1"/>
            </a:ext>
          </a:extLst>
        </p:spPr>
      </p:sp>
      <p:sp>
        <p:nvSpPr>
          <p:cNvPr id="715779" name="Rectangle 3"/>
          <p:cNvSpPr>
            <a:spLocks noGrp="1" noChangeArrowheads="1"/>
          </p:cNvSpPr>
          <p:nvPr>
            <p:ph type="body" idx="1"/>
          </p:nvPr>
        </p:nvSpPr>
        <p:spPr>
          <a:xfrm>
            <a:off x="976119" y="4558635"/>
            <a:ext cx="5362964" cy="4321508"/>
          </a:xfrm>
          <a:ln w="12700" cap="flat">
            <a:solidFill>
              <a:schemeClr val="tx1"/>
            </a:solidFill>
            <a:prstDash val="sysDot"/>
            <a:miter lim="800000"/>
            <a:headEnd/>
            <a:tailEnd/>
          </a:ln>
        </p:spPr>
        <p:txBody>
          <a:bodyPr lIns="96240" tIns="46337" rIns="96240" bIns="46337"/>
          <a:lstStyle/>
          <a:p>
            <a:pPr defTabSz="967457">
              <a:defRPr/>
            </a:pPr>
            <a:endParaRPr lang="en-US" smtClean="0">
              <a:cs typeface="+mn-cs"/>
            </a:endParaRPr>
          </a:p>
        </p:txBody>
      </p:sp>
    </p:spTree>
    <p:extLst>
      <p:ext uri="{BB962C8B-B14F-4D97-AF65-F5344CB8AC3E}">
        <p14:creationId xmlns:p14="http://schemas.microsoft.com/office/powerpoint/2010/main" val="127336618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10007443-7C52-FF4C-B0E4-7AAC08BA717A}" type="slidenum">
              <a:rPr lang="en-US"/>
              <a:pPr>
                <a:defRPr/>
              </a:pPr>
              <a:t>17</a:t>
            </a:fld>
            <a:endParaRPr lang="en-US"/>
          </a:p>
        </p:txBody>
      </p:sp>
      <p:sp>
        <p:nvSpPr>
          <p:cNvPr id="717826" name="Rectangle 2"/>
          <p:cNvSpPr>
            <a:spLocks noGrp="1" noRot="1" noChangeAspect="1" noChangeArrowheads="1" noTextEdit="1"/>
          </p:cNvSpPr>
          <p:nvPr>
            <p:ph type="sldImg"/>
          </p:nvPr>
        </p:nvSpPr>
        <p:spPr>
          <a:xfrm>
            <a:off x="1303338" y="754063"/>
            <a:ext cx="4706937" cy="3529012"/>
          </a:xfrm>
          <a:ln cap="flat"/>
          <a:extLst>
            <a:ext uri="{FAA26D3D-D897-4be2-8F04-BA451C77F1D7}">
              <ma14:placeholderFlag xmlns="" xmlns:ma14="http://schemas.microsoft.com/office/mac/drawingml/2011/main" val="1"/>
            </a:ext>
          </a:extLst>
        </p:spPr>
      </p:sp>
      <p:sp>
        <p:nvSpPr>
          <p:cNvPr id="717827" name="Rectangle 3"/>
          <p:cNvSpPr>
            <a:spLocks noGrp="1" noChangeArrowheads="1"/>
          </p:cNvSpPr>
          <p:nvPr>
            <p:ph type="body" idx="1"/>
          </p:nvPr>
        </p:nvSpPr>
        <p:spPr>
          <a:xfrm>
            <a:off x="976119" y="4558635"/>
            <a:ext cx="5362964" cy="4321508"/>
          </a:xfrm>
          <a:ln w="12700" cap="flat">
            <a:solidFill>
              <a:schemeClr val="tx1"/>
            </a:solidFill>
            <a:prstDash val="sysDot"/>
            <a:miter lim="800000"/>
            <a:headEnd/>
            <a:tailEnd/>
          </a:ln>
        </p:spPr>
        <p:txBody>
          <a:bodyPr lIns="96240" tIns="46337" rIns="96240" bIns="46337"/>
          <a:lstStyle/>
          <a:p>
            <a:pPr defTabSz="967457">
              <a:defRPr/>
            </a:pPr>
            <a:endParaRPr lang="en-US" smtClean="0">
              <a:cs typeface="+mn-cs"/>
            </a:endParaRPr>
          </a:p>
        </p:txBody>
      </p:sp>
    </p:spTree>
    <p:extLst>
      <p:ext uri="{BB962C8B-B14F-4D97-AF65-F5344CB8AC3E}">
        <p14:creationId xmlns:p14="http://schemas.microsoft.com/office/powerpoint/2010/main" val="184266087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FACC95AB-8B24-1A4A-AB2B-E1AFBAFF00CC}" type="slidenum">
              <a:rPr lang="en-US"/>
              <a:pPr>
                <a:defRPr/>
              </a:pPr>
              <a:t>20</a:t>
            </a:fld>
            <a:endParaRPr lang="en-US"/>
          </a:p>
        </p:txBody>
      </p:sp>
      <p:sp>
        <p:nvSpPr>
          <p:cNvPr id="731138" name="Rectangle 2"/>
          <p:cNvSpPr>
            <a:spLocks noGrp="1" noRot="1" noChangeAspect="1" noChangeArrowheads="1" noTextEdit="1"/>
          </p:cNvSpPr>
          <p:nvPr>
            <p:ph type="sldImg"/>
          </p:nvPr>
        </p:nvSpPr>
        <p:spPr>
          <a:xfrm>
            <a:off x="1303338" y="754063"/>
            <a:ext cx="4706937" cy="3529012"/>
          </a:xfrm>
          <a:ln cap="flat"/>
          <a:extLst>
            <a:ext uri="{FAA26D3D-D897-4be2-8F04-BA451C77F1D7}">
              <ma14:placeholderFlag xmlns="" xmlns:ma14="http://schemas.microsoft.com/office/mac/drawingml/2011/main" val="1"/>
            </a:ext>
          </a:extLst>
        </p:spPr>
      </p:sp>
      <p:sp>
        <p:nvSpPr>
          <p:cNvPr id="731139" name="Rectangle 3"/>
          <p:cNvSpPr>
            <a:spLocks noGrp="1" noChangeArrowheads="1"/>
          </p:cNvSpPr>
          <p:nvPr>
            <p:ph type="body" idx="1"/>
          </p:nvPr>
        </p:nvSpPr>
        <p:spPr>
          <a:xfrm>
            <a:off x="976119" y="4558635"/>
            <a:ext cx="5362964" cy="4321508"/>
          </a:xfrm>
          <a:ln w="12700" cap="flat">
            <a:solidFill>
              <a:schemeClr val="tx1"/>
            </a:solidFill>
            <a:prstDash val="sysDot"/>
            <a:miter lim="800000"/>
            <a:headEnd/>
            <a:tailEnd/>
          </a:ln>
        </p:spPr>
        <p:txBody>
          <a:bodyPr lIns="96240" tIns="46337" rIns="96240" bIns="46337"/>
          <a:lstStyle/>
          <a:p>
            <a:pPr defTabSz="967457">
              <a:defRPr/>
            </a:pPr>
            <a:endParaRPr lang="en-US" smtClean="0">
              <a:cs typeface="+mn-cs"/>
            </a:endParaRPr>
          </a:p>
        </p:txBody>
      </p:sp>
    </p:spTree>
    <p:extLst>
      <p:ext uri="{BB962C8B-B14F-4D97-AF65-F5344CB8AC3E}">
        <p14:creationId xmlns:p14="http://schemas.microsoft.com/office/powerpoint/2010/main" val="21028976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83EAF7BA-2DF1-D94D-9131-55EBCA286345}" type="slidenum">
              <a:rPr lang="en-US"/>
              <a:pPr>
                <a:defRPr/>
              </a:pPr>
              <a:t>21</a:t>
            </a:fld>
            <a:endParaRPr lang="en-US"/>
          </a:p>
        </p:txBody>
      </p:sp>
      <p:sp>
        <p:nvSpPr>
          <p:cNvPr id="680962" name="Rectangle 2"/>
          <p:cNvSpPr>
            <a:spLocks noGrp="1" noRot="1" noChangeAspect="1" noChangeArrowheads="1" noTextEdit="1"/>
          </p:cNvSpPr>
          <p:nvPr>
            <p:ph type="sldImg"/>
          </p:nvPr>
        </p:nvSpPr>
        <p:spPr>
          <a:xfrm>
            <a:off x="1266825" y="725488"/>
            <a:ext cx="4781550" cy="3586162"/>
          </a:xfrm>
          <a:ln cap="flat"/>
          <a:extLst>
            <a:ext uri="{FAA26D3D-D897-4be2-8F04-BA451C77F1D7}">
              <ma14:placeholderFlag xmlns="" xmlns:ma14="http://schemas.microsoft.com/office/mac/drawingml/2011/main" val="1"/>
            </a:ext>
          </a:extLst>
        </p:spPr>
      </p:sp>
      <p:sp>
        <p:nvSpPr>
          <p:cNvPr id="680963" name="Rectangle 3"/>
          <p:cNvSpPr>
            <a:spLocks noGrp="1" noChangeArrowheads="1"/>
          </p:cNvSpPr>
          <p:nvPr>
            <p:ph type="body" idx="1"/>
          </p:nvPr>
        </p:nvSpPr>
        <p:spPr>
          <a:xfrm>
            <a:off x="976119" y="4558634"/>
            <a:ext cx="5362964" cy="4323121"/>
          </a:xfrm>
          <a:ln/>
        </p:spPr>
        <p:txBody>
          <a:bodyPr lIns="98021" tIns="49902" rIns="98021" bIns="49902"/>
          <a:lstStyle/>
          <a:p>
            <a:pPr defTabSz="967457">
              <a:defRPr/>
            </a:pPr>
            <a:endParaRPr lang="en-US" smtClean="0">
              <a:cs typeface="+mn-cs"/>
            </a:endParaRPr>
          </a:p>
        </p:txBody>
      </p:sp>
    </p:spTree>
    <p:extLst>
      <p:ext uri="{BB962C8B-B14F-4D97-AF65-F5344CB8AC3E}">
        <p14:creationId xmlns:p14="http://schemas.microsoft.com/office/powerpoint/2010/main" val="205096674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2D8FE0DB-1F14-D24E-94E6-5CD35543B3BE}" type="slidenum">
              <a:rPr lang="en-US"/>
              <a:pPr>
                <a:defRPr/>
              </a:pPr>
              <a:t>22</a:t>
            </a:fld>
            <a:endParaRPr lang="en-US"/>
          </a:p>
        </p:txBody>
      </p:sp>
      <p:sp>
        <p:nvSpPr>
          <p:cNvPr id="737282" name="Rectangle 2"/>
          <p:cNvSpPr>
            <a:spLocks noGrp="1" noRot="1" noChangeAspect="1" noChangeArrowheads="1" noTextEdit="1"/>
          </p:cNvSpPr>
          <p:nvPr>
            <p:ph type="sldImg"/>
          </p:nvPr>
        </p:nvSpPr>
        <p:spPr>
          <a:xfrm>
            <a:off x="1303338" y="754063"/>
            <a:ext cx="4706937" cy="3529012"/>
          </a:xfrm>
          <a:ln cap="flat"/>
          <a:extLst>
            <a:ext uri="{FAA26D3D-D897-4be2-8F04-BA451C77F1D7}">
              <ma14:placeholderFlag xmlns="" xmlns:ma14="http://schemas.microsoft.com/office/mac/drawingml/2011/main" val="1"/>
            </a:ext>
          </a:extLst>
        </p:spPr>
      </p:sp>
      <p:sp>
        <p:nvSpPr>
          <p:cNvPr id="737283" name="Rectangle 3"/>
          <p:cNvSpPr>
            <a:spLocks noGrp="1" noChangeArrowheads="1"/>
          </p:cNvSpPr>
          <p:nvPr>
            <p:ph type="body" idx="1"/>
          </p:nvPr>
        </p:nvSpPr>
        <p:spPr>
          <a:xfrm>
            <a:off x="976119" y="4558635"/>
            <a:ext cx="5362964" cy="4321508"/>
          </a:xfrm>
          <a:ln w="12700" cap="flat">
            <a:solidFill>
              <a:schemeClr val="tx1"/>
            </a:solidFill>
            <a:prstDash val="sysDot"/>
            <a:miter lim="800000"/>
            <a:headEnd/>
            <a:tailEnd/>
          </a:ln>
        </p:spPr>
        <p:txBody>
          <a:bodyPr lIns="96240" tIns="46337" rIns="96240" bIns="46337"/>
          <a:lstStyle/>
          <a:p>
            <a:pPr defTabSz="967457">
              <a:defRPr/>
            </a:pPr>
            <a:endParaRPr lang="en-US" smtClean="0">
              <a:cs typeface="+mn-cs"/>
            </a:endParaRPr>
          </a:p>
        </p:txBody>
      </p:sp>
    </p:spTree>
    <p:extLst>
      <p:ext uri="{BB962C8B-B14F-4D97-AF65-F5344CB8AC3E}">
        <p14:creationId xmlns:p14="http://schemas.microsoft.com/office/powerpoint/2010/main" val="399066042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AC588140-F8AC-4B40-B07E-59657067D172}" type="slidenum">
              <a:rPr lang="en-US"/>
              <a:pPr>
                <a:defRPr/>
              </a:pPr>
              <a:t>23</a:t>
            </a:fld>
            <a:endParaRPr lang="en-US"/>
          </a:p>
        </p:txBody>
      </p:sp>
      <p:sp>
        <p:nvSpPr>
          <p:cNvPr id="739330" name="Rectangle 2"/>
          <p:cNvSpPr>
            <a:spLocks noGrp="1" noRot="1" noChangeAspect="1" noChangeArrowheads="1" noTextEdit="1"/>
          </p:cNvSpPr>
          <p:nvPr>
            <p:ph type="sldImg"/>
          </p:nvPr>
        </p:nvSpPr>
        <p:spPr>
          <a:xfrm>
            <a:off x="1303338" y="754063"/>
            <a:ext cx="4706937" cy="3529012"/>
          </a:xfrm>
          <a:ln cap="flat"/>
          <a:extLst>
            <a:ext uri="{FAA26D3D-D897-4be2-8F04-BA451C77F1D7}">
              <ma14:placeholderFlag xmlns="" xmlns:ma14="http://schemas.microsoft.com/office/mac/drawingml/2011/main" val="1"/>
            </a:ext>
          </a:extLst>
        </p:spPr>
      </p:sp>
      <p:sp>
        <p:nvSpPr>
          <p:cNvPr id="739331" name="Rectangle 3"/>
          <p:cNvSpPr>
            <a:spLocks noGrp="1" noChangeArrowheads="1"/>
          </p:cNvSpPr>
          <p:nvPr>
            <p:ph type="body" idx="1"/>
          </p:nvPr>
        </p:nvSpPr>
        <p:spPr>
          <a:xfrm>
            <a:off x="976119" y="4558635"/>
            <a:ext cx="5362964" cy="4321508"/>
          </a:xfrm>
          <a:ln w="12700" cap="flat">
            <a:solidFill>
              <a:schemeClr val="tx1"/>
            </a:solidFill>
            <a:prstDash val="sysDot"/>
            <a:miter lim="800000"/>
            <a:headEnd/>
            <a:tailEnd/>
          </a:ln>
        </p:spPr>
        <p:txBody>
          <a:bodyPr lIns="96240" tIns="46337" rIns="96240" bIns="46337"/>
          <a:lstStyle/>
          <a:p>
            <a:pPr defTabSz="967457">
              <a:defRPr/>
            </a:pPr>
            <a:endParaRPr lang="en-US" smtClean="0">
              <a:cs typeface="+mn-cs"/>
            </a:endParaRPr>
          </a:p>
        </p:txBody>
      </p:sp>
    </p:spTree>
    <p:extLst>
      <p:ext uri="{BB962C8B-B14F-4D97-AF65-F5344CB8AC3E}">
        <p14:creationId xmlns:p14="http://schemas.microsoft.com/office/powerpoint/2010/main" val="407943380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08B722D5-0ABC-B141-84C9-E0DECE7F132F}" type="slidenum">
              <a:rPr lang="en-US"/>
              <a:pPr>
                <a:defRPr/>
              </a:pPr>
              <a:t>24</a:t>
            </a:fld>
            <a:endParaRPr lang="en-US"/>
          </a:p>
        </p:txBody>
      </p:sp>
      <p:sp>
        <p:nvSpPr>
          <p:cNvPr id="741378" name="Rectangle 2"/>
          <p:cNvSpPr>
            <a:spLocks noGrp="1" noRot="1" noChangeAspect="1" noChangeArrowheads="1" noTextEdit="1"/>
          </p:cNvSpPr>
          <p:nvPr>
            <p:ph type="sldImg"/>
          </p:nvPr>
        </p:nvSpPr>
        <p:spPr>
          <a:xfrm>
            <a:off x="1303338" y="754063"/>
            <a:ext cx="4706937" cy="3529012"/>
          </a:xfrm>
          <a:ln cap="flat"/>
          <a:extLst>
            <a:ext uri="{FAA26D3D-D897-4be2-8F04-BA451C77F1D7}">
              <ma14:placeholderFlag xmlns="" xmlns:ma14="http://schemas.microsoft.com/office/mac/drawingml/2011/main" val="1"/>
            </a:ext>
          </a:extLst>
        </p:spPr>
      </p:sp>
      <p:sp>
        <p:nvSpPr>
          <p:cNvPr id="741379" name="Rectangle 3"/>
          <p:cNvSpPr>
            <a:spLocks noGrp="1" noChangeArrowheads="1"/>
          </p:cNvSpPr>
          <p:nvPr>
            <p:ph type="body" idx="1"/>
          </p:nvPr>
        </p:nvSpPr>
        <p:spPr>
          <a:xfrm>
            <a:off x="976119" y="4558635"/>
            <a:ext cx="5362964" cy="4321508"/>
          </a:xfrm>
          <a:ln w="12700" cap="flat">
            <a:solidFill>
              <a:schemeClr val="tx1"/>
            </a:solidFill>
            <a:prstDash val="sysDot"/>
            <a:miter lim="800000"/>
            <a:headEnd/>
            <a:tailEnd/>
          </a:ln>
        </p:spPr>
        <p:txBody>
          <a:bodyPr lIns="96240" tIns="46337" rIns="96240" bIns="46337"/>
          <a:lstStyle/>
          <a:p>
            <a:pPr defTabSz="967457">
              <a:defRPr/>
            </a:pPr>
            <a:endParaRPr lang="en-US" smtClean="0">
              <a:cs typeface="+mn-cs"/>
            </a:endParaRPr>
          </a:p>
        </p:txBody>
      </p:sp>
    </p:spTree>
    <p:extLst>
      <p:ext uri="{BB962C8B-B14F-4D97-AF65-F5344CB8AC3E}">
        <p14:creationId xmlns:p14="http://schemas.microsoft.com/office/powerpoint/2010/main" val="12652684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7C5C5498-05B9-6742-9912-51CBE9CFA1C0}" type="slidenum">
              <a:rPr lang="en-US"/>
              <a:pPr>
                <a:defRPr/>
              </a:pPr>
              <a:t>4</a:t>
            </a:fld>
            <a:endParaRPr lang="en-US"/>
          </a:p>
        </p:txBody>
      </p:sp>
      <p:sp>
        <p:nvSpPr>
          <p:cNvPr id="666626" name="Rectangle 2"/>
          <p:cNvSpPr>
            <a:spLocks noGrp="1" noRot="1" noChangeAspect="1" noChangeArrowheads="1" noTextEdit="1"/>
          </p:cNvSpPr>
          <p:nvPr>
            <p:ph type="sldImg"/>
          </p:nvPr>
        </p:nvSpPr>
        <p:spPr>
          <a:xfrm>
            <a:off x="1303338" y="754063"/>
            <a:ext cx="4706937" cy="3529012"/>
          </a:xfrm>
          <a:ln cap="flat"/>
          <a:extLst>
            <a:ext uri="{FAA26D3D-D897-4be2-8F04-BA451C77F1D7}">
              <ma14:placeholderFlag xmlns="" xmlns:ma14="http://schemas.microsoft.com/office/mac/drawingml/2011/main" val="1"/>
            </a:ext>
          </a:extLst>
        </p:spPr>
      </p:sp>
      <p:sp>
        <p:nvSpPr>
          <p:cNvPr id="666627" name="Rectangle 3"/>
          <p:cNvSpPr>
            <a:spLocks noGrp="1" noChangeArrowheads="1"/>
          </p:cNvSpPr>
          <p:nvPr>
            <p:ph type="body" idx="1"/>
          </p:nvPr>
        </p:nvSpPr>
        <p:spPr>
          <a:xfrm>
            <a:off x="976119" y="4558635"/>
            <a:ext cx="5362964" cy="4321508"/>
          </a:xfrm>
          <a:ln w="12700" cap="flat">
            <a:solidFill>
              <a:schemeClr val="tx1"/>
            </a:solidFill>
            <a:prstDash val="sysDot"/>
            <a:miter lim="800000"/>
            <a:headEnd/>
            <a:tailEnd/>
          </a:ln>
        </p:spPr>
        <p:txBody>
          <a:bodyPr lIns="96240" tIns="46337" rIns="96240" bIns="46337"/>
          <a:lstStyle/>
          <a:p>
            <a:pPr defTabSz="967457">
              <a:defRPr/>
            </a:pPr>
            <a:endParaRPr lang="en-US" smtClean="0">
              <a:cs typeface="+mn-cs"/>
            </a:endParaRPr>
          </a:p>
        </p:txBody>
      </p:sp>
    </p:spTree>
    <p:extLst>
      <p:ext uri="{BB962C8B-B14F-4D97-AF65-F5344CB8AC3E}">
        <p14:creationId xmlns:p14="http://schemas.microsoft.com/office/powerpoint/2010/main" val="154938004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0865E742-BF58-EA4E-9CDC-F2ED788FC45F}" type="slidenum">
              <a:rPr lang="en-US"/>
              <a:pPr>
                <a:defRPr/>
              </a:pPr>
              <a:t>25</a:t>
            </a:fld>
            <a:endParaRPr lang="en-US"/>
          </a:p>
        </p:txBody>
      </p:sp>
      <p:sp>
        <p:nvSpPr>
          <p:cNvPr id="743426" name="Rectangle 2"/>
          <p:cNvSpPr>
            <a:spLocks noGrp="1" noRot="1" noChangeAspect="1" noChangeArrowheads="1" noTextEdit="1"/>
          </p:cNvSpPr>
          <p:nvPr>
            <p:ph type="sldImg"/>
          </p:nvPr>
        </p:nvSpPr>
        <p:spPr>
          <a:xfrm>
            <a:off x="1303338" y="754063"/>
            <a:ext cx="4706937" cy="3529012"/>
          </a:xfrm>
          <a:ln cap="flat"/>
          <a:extLst>
            <a:ext uri="{FAA26D3D-D897-4be2-8F04-BA451C77F1D7}">
              <ma14:placeholderFlag xmlns="" xmlns:ma14="http://schemas.microsoft.com/office/mac/drawingml/2011/main" val="1"/>
            </a:ext>
          </a:extLst>
        </p:spPr>
      </p:sp>
      <p:sp>
        <p:nvSpPr>
          <p:cNvPr id="743427" name="Rectangle 3"/>
          <p:cNvSpPr>
            <a:spLocks noGrp="1" noChangeArrowheads="1"/>
          </p:cNvSpPr>
          <p:nvPr>
            <p:ph type="body" idx="1"/>
          </p:nvPr>
        </p:nvSpPr>
        <p:spPr>
          <a:xfrm>
            <a:off x="976119" y="4558635"/>
            <a:ext cx="5362964" cy="4321508"/>
          </a:xfrm>
          <a:ln w="12700" cap="flat">
            <a:solidFill>
              <a:schemeClr val="tx1"/>
            </a:solidFill>
            <a:prstDash val="sysDot"/>
            <a:miter lim="800000"/>
            <a:headEnd/>
            <a:tailEnd/>
          </a:ln>
        </p:spPr>
        <p:txBody>
          <a:bodyPr lIns="96240" tIns="46337" rIns="96240" bIns="46337"/>
          <a:lstStyle/>
          <a:p>
            <a:pPr defTabSz="967457">
              <a:defRPr/>
            </a:pPr>
            <a:endParaRPr lang="en-US" smtClean="0">
              <a:cs typeface="+mn-cs"/>
            </a:endParaRPr>
          </a:p>
        </p:txBody>
      </p:sp>
    </p:spTree>
    <p:extLst>
      <p:ext uri="{BB962C8B-B14F-4D97-AF65-F5344CB8AC3E}">
        <p14:creationId xmlns:p14="http://schemas.microsoft.com/office/powerpoint/2010/main" val="311149828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503CD4A2-F3A0-2F4A-B786-69F5FBAC06F4}" type="slidenum">
              <a:rPr lang="en-US"/>
              <a:pPr>
                <a:defRPr/>
              </a:pPr>
              <a:t>26</a:t>
            </a:fld>
            <a:endParaRPr lang="en-US"/>
          </a:p>
        </p:txBody>
      </p:sp>
      <p:sp>
        <p:nvSpPr>
          <p:cNvPr id="689154" name="Rectangle 2"/>
          <p:cNvSpPr>
            <a:spLocks noGrp="1" noRot="1" noChangeAspect="1" noChangeArrowheads="1" noTextEdit="1"/>
          </p:cNvSpPr>
          <p:nvPr>
            <p:ph type="sldImg"/>
          </p:nvPr>
        </p:nvSpPr>
        <p:spPr>
          <a:xfrm>
            <a:off x="1303338" y="754063"/>
            <a:ext cx="4706937" cy="3529012"/>
          </a:xfrm>
          <a:ln cap="flat"/>
          <a:extLst>
            <a:ext uri="{FAA26D3D-D897-4be2-8F04-BA451C77F1D7}">
              <ma14:placeholderFlag xmlns="" xmlns:ma14="http://schemas.microsoft.com/office/mac/drawingml/2011/main" val="1"/>
            </a:ext>
          </a:extLst>
        </p:spPr>
      </p:sp>
      <p:sp>
        <p:nvSpPr>
          <p:cNvPr id="689155" name="Rectangle 3"/>
          <p:cNvSpPr>
            <a:spLocks noGrp="1" noChangeArrowheads="1"/>
          </p:cNvSpPr>
          <p:nvPr>
            <p:ph type="body" idx="1"/>
          </p:nvPr>
        </p:nvSpPr>
        <p:spPr>
          <a:xfrm>
            <a:off x="976119" y="4558635"/>
            <a:ext cx="5362964" cy="4321508"/>
          </a:xfrm>
          <a:ln w="12700" cap="flat">
            <a:solidFill>
              <a:schemeClr val="tx1"/>
            </a:solidFill>
            <a:prstDash val="sysDot"/>
            <a:miter lim="800000"/>
            <a:headEnd/>
            <a:tailEnd/>
          </a:ln>
        </p:spPr>
        <p:txBody>
          <a:bodyPr lIns="96240" tIns="46337" rIns="96240" bIns="46337"/>
          <a:lstStyle/>
          <a:p>
            <a:pPr defTabSz="967457">
              <a:defRPr/>
            </a:pPr>
            <a:endParaRPr lang="en-US" smtClean="0">
              <a:cs typeface="+mn-cs"/>
            </a:endParaRPr>
          </a:p>
        </p:txBody>
      </p:sp>
    </p:spTree>
    <p:extLst>
      <p:ext uri="{BB962C8B-B14F-4D97-AF65-F5344CB8AC3E}">
        <p14:creationId xmlns:p14="http://schemas.microsoft.com/office/powerpoint/2010/main" val="41741243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015629F6-82E6-B647-BE02-7B019216BF6E}" type="slidenum">
              <a:rPr lang="en-US"/>
              <a:pPr>
                <a:defRPr/>
              </a:pPr>
              <a:t>5</a:t>
            </a:fld>
            <a:endParaRPr lang="en-US"/>
          </a:p>
        </p:txBody>
      </p:sp>
      <p:sp>
        <p:nvSpPr>
          <p:cNvPr id="668674" name="Rectangle 2"/>
          <p:cNvSpPr>
            <a:spLocks noGrp="1" noRot="1" noChangeAspect="1" noChangeArrowheads="1" noTextEdit="1"/>
          </p:cNvSpPr>
          <p:nvPr>
            <p:ph type="sldImg"/>
          </p:nvPr>
        </p:nvSpPr>
        <p:spPr>
          <a:xfrm>
            <a:off x="1303338" y="754063"/>
            <a:ext cx="4706937" cy="3529012"/>
          </a:xfrm>
          <a:ln cap="flat"/>
          <a:extLst>
            <a:ext uri="{FAA26D3D-D897-4be2-8F04-BA451C77F1D7}">
              <ma14:placeholderFlag xmlns="" xmlns:ma14="http://schemas.microsoft.com/office/mac/drawingml/2011/main" val="1"/>
            </a:ext>
          </a:extLst>
        </p:spPr>
      </p:sp>
      <p:sp>
        <p:nvSpPr>
          <p:cNvPr id="668675" name="Rectangle 3"/>
          <p:cNvSpPr>
            <a:spLocks noGrp="1" noChangeArrowheads="1"/>
          </p:cNvSpPr>
          <p:nvPr>
            <p:ph type="body" idx="1"/>
          </p:nvPr>
        </p:nvSpPr>
        <p:spPr>
          <a:xfrm>
            <a:off x="976119" y="4558635"/>
            <a:ext cx="5362964" cy="4321508"/>
          </a:xfrm>
          <a:ln w="12700" cap="flat">
            <a:solidFill>
              <a:schemeClr val="tx1"/>
            </a:solidFill>
            <a:prstDash val="sysDot"/>
            <a:miter lim="800000"/>
            <a:headEnd/>
            <a:tailEnd/>
          </a:ln>
        </p:spPr>
        <p:txBody>
          <a:bodyPr lIns="96240" tIns="46337" rIns="96240" bIns="46337"/>
          <a:lstStyle/>
          <a:p>
            <a:pPr defTabSz="967457">
              <a:defRPr/>
            </a:pPr>
            <a:endParaRPr lang="en-US" smtClean="0">
              <a:cs typeface="+mn-cs"/>
            </a:endParaRPr>
          </a:p>
        </p:txBody>
      </p:sp>
    </p:spTree>
    <p:extLst>
      <p:ext uri="{BB962C8B-B14F-4D97-AF65-F5344CB8AC3E}">
        <p14:creationId xmlns:p14="http://schemas.microsoft.com/office/powerpoint/2010/main" val="159488085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7F999F8A-F47E-9D46-962A-022C9FC3F27C}" type="slidenum">
              <a:rPr lang="en-US"/>
              <a:pPr>
                <a:defRPr/>
              </a:pPr>
              <a:t>6</a:t>
            </a:fld>
            <a:endParaRPr lang="en-US"/>
          </a:p>
        </p:txBody>
      </p:sp>
      <p:sp>
        <p:nvSpPr>
          <p:cNvPr id="670722" name="Rectangle 2"/>
          <p:cNvSpPr>
            <a:spLocks noGrp="1" noRot="1" noChangeAspect="1" noChangeArrowheads="1" noTextEdit="1"/>
          </p:cNvSpPr>
          <p:nvPr>
            <p:ph type="sldImg"/>
          </p:nvPr>
        </p:nvSpPr>
        <p:spPr>
          <a:xfrm>
            <a:off x="1303338" y="754063"/>
            <a:ext cx="4706937" cy="3529012"/>
          </a:xfrm>
          <a:ln cap="flat"/>
          <a:extLst>
            <a:ext uri="{FAA26D3D-D897-4be2-8F04-BA451C77F1D7}">
              <ma14:placeholderFlag xmlns="" xmlns:ma14="http://schemas.microsoft.com/office/mac/drawingml/2011/main" val="1"/>
            </a:ext>
          </a:extLst>
        </p:spPr>
      </p:sp>
      <p:sp>
        <p:nvSpPr>
          <p:cNvPr id="670723" name="Rectangle 3"/>
          <p:cNvSpPr>
            <a:spLocks noGrp="1" noChangeArrowheads="1"/>
          </p:cNvSpPr>
          <p:nvPr>
            <p:ph type="body" idx="1"/>
          </p:nvPr>
        </p:nvSpPr>
        <p:spPr>
          <a:xfrm>
            <a:off x="976119" y="4558635"/>
            <a:ext cx="5362964" cy="4321508"/>
          </a:xfrm>
          <a:ln w="12700" cap="flat">
            <a:solidFill>
              <a:schemeClr val="tx1"/>
            </a:solidFill>
            <a:prstDash val="sysDot"/>
            <a:miter lim="800000"/>
            <a:headEnd/>
            <a:tailEnd/>
          </a:ln>
        </p:spPr>
        <p:txBody>
          <a:bodyPr lIns="96240" tIns="46337" rIns="96240" bIns="46337"/>
          <a:lstStyle/>
          <a:p>
            <a:pPr defTabSz="967457">
              <a:defRPr/>
            </a:pPr>
            <a:endParaRPr lang="en-US" smtClean="0">
              <a:cs typeface="+mn-cs"/>
            </a:endParaRPr>
          </a:p>
        </p:txBody>
      </p:sp>
    </p:spTree>
    <p:extLst>
      <p:ext uri="{BB962C8B-B14F-4D97-AF65-F5344CB8AC3E}">
        <p14:creationId xmlns:p14="http://schemas.microsoft.com/office/powerpoint/2010/main" val="229647572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340E8B17-3D4E-534B-9033-5BED2E86274E}" type="slidenum">
              <a:rPr lang="en-US"/>
              <a:pPr>
                <a:defRPr/>
              </a:pPr>
              <a:t>7</a:t>
            </a:fld>
            <a:endParaRPr lang="en-US"/>
          </a:p>
        </p:txBody>
      </p:sp>
      <p:sp>
        <p:nvSpPr>
          <p:cNvPr id="696322" name="Rectangle 2"/>
          <p:cNvSpPr>
            <a:spLocks noGrp="1" noRot="1" noChangeAspect="1" noChangeArrowheads="1" noTextEdit="1"/>
          </p:cNvSpPr>
          <p:nvPr>
            <p:ph type="sldImg"/>
          </p:nvPr>
        </p:nvSpPr>
        <p:spPr>
          <a:xfrm>
            <a:off x="1303338" y="754063"/>
            <a:ext cx="4706937" cy="3529012"/>
          </a:xfrm>
          <a:ln cap="flat"/>
          <a:extLst>
            <a:ext uri="{FAA26D3D-D897-4be2-8F04-BA451C77F1D7}">
              <ma14:placeholderFlag xmlns="" xmlns:ma14="http://schemas.microsoft.com/office/mac/drawingml/2011/main" val="1"/>
            </a:ext>
          </a:extLst>
        </p:spPr>
      </p:sp>
      <p:sp>
        <p:nvSpPr>
          <p:cNvPr id="696323" name="Rectangle 3"/>
          <p:cNvSpPr>
            <a:spLocks noGrp="1" noChangeArrowheads="1"/>
          </p:cNvSpPr>
          <p:nvPr>
            <p:ph type="body" idx="1"/>
          </p:nvPr>
        </p:nvSpPr>
        <p:spPr>
          <a:xfrm>
            <a:off x="976119" y="4558635"/>
            <a:ext cx="5362964" cy="4321508"/>
          </a:xfrm>
          <a:ln w="12700" cap="flat">
            <a:solidFill>
              <a:schemeClr val="tx1"/>
            </a:solidFill>
            <a:prstDash val="sysDot"/>
            <a:miter lim="800000"/>
            <a:headEnd/>
            <a:tailEnd/>
          </a:ln>
        </p:spPr>
        <p:txBody>
          <a:bodyPr lIns="96240" tIns="46337" rIns="96240" bIns="46337"/>
          <a:lstStyle/>
          <a:p>
            <a:pPr defTabSz="967457">
              <a:defRPr/>
            </a:pPr>
            <a:endParaRPr lang="en-US" smtClean="0">
              <a:cs typeface="+mn-cs"/>
            </a:endParaRPr>
          </a:p>
        </p:txBody>
      </p:sp>
    </p:spTree>
    <p:extLst>
      <p:ext uri="{BB962C8B-B14F-4D97-AF65-F5344CB8AC3E}">
        <p14:creationId xmlns:p14="http://schemas.microsoft.com/office/powerpoint/2010/main" val="126520017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B96AEA25-4015-B04F-BC18-187FA5443215}" type="slidenum">
              <a:rPr lang="en-US"/>
              <a:pPr>
                <a:defRPr/>
              </a:pPr>
              <a:t>8</a:t>
            </a:fld>
            <a:endParaRPr lang="en-US"/>
          </a:p>
        </p:txBody>
      </p:sp>
      <p:sp>
        <p:nvSpPr>
          <p:cNvPr id="702466" name="Rectangle 2"/>
          <p:cNvSpPr>
            <a:spLocks noGrp="1" noRot="1" noChangeAspect="1" noChangeArrowheads="1" noTextEdit="1"/>
          </p:cNvSpPr>
          <p:nvPr>
            <p:ph type="sldImg"/>
          </p:nvPr>
        </p:nvSpPr>
        <p:spPr>
          <a:xfrm>
            <a:off x="1303338" y="754063"/>
            <a:ext cx="4706937" cy="3529012"/>
          </a:xfrm>
          <a:ln cap="flat"/>
          <a:extLst>
            <a:ext uri="{FAA26D3D-D897-4be2-8F04-BA451C77F1D7}">
              <ma14:placeholderFlag xmlns="" xmlns:ma14="http://schemas.microsoft.com/office/mac/drawingml/2011/main" val="1"/>
            </a:ext>
          </a:extLst>
        </p:spPr>
      </p:sp>
      <p:sp>
        <p:nvSpPr>
          <p:cNvPr id="702467" name="Rectangle 3"/>
          <p:cNvSpPr>
            <a:spLocks noGrp="1" noChangeArrowheads="1"/>
          </p:cNvSpPr>
          <p:nvPr>
            <p:ph type="body" idx="1"/>
          </p:nvPr>
        </p:nvSpPr>
        <p:spPr>
          <a:xfrm>
            <a:off x="976119" y="4558635"/>
            <a:ext cx="5362964" cy="4321508"/>
          </a:xfrm>
          <a:ln w="12700" cap="flat">
            <a:solidFill>
              <a:schemeClr val="tx1"/>
            </a:solidFill>
            <a:prstDash val="sysDot"/>
            <a:miter lim="800000"/>
            <a:headEnd/>
            <a:tailEnd/>
          </a:ln>
        </p:spPr>
        <p:txBody>
          <a:bodyPr lIns="96240" tIns="46337" rIns="96240" bIns="46337"/>
          <a:lstStyle/>
          <a:p>
            <a:pPr defTabSz="967457">
              <a:defRPr/>
            </a:pPr>
            <a:endParaRPr lang="en-US" smtClean="0">
              <a:cs typeface="+mn-cs"/>
            </a:endParaRPr>
          </a:p>
        </p:txBody>
      </p:sp>
    </p:spTree>
    <p:extLst>
      <p:ext uri="{BB962C8B-B14F-4D97-AF65-F5344CB8AC3E}">
        <p14:creationId xmlns:p14="http://schemas.microsoft.com/office/powerpoint/2010/main" val="294116216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46A68B77-3C8A-6D4A-A9B8-43E1B21DCB04}" type="slidenum">
              <a:rPr lang="en-US"/>
              <a:pPr>
                <a:defRPr/>
              </a:pPr>
              <a:t>9</a:t>
            </a:fld>
            <a:endParaRPr lang="en-US"/>
          </a:p>
        </p:txBody>
      </p:sp>
      <p:sp>
        <p:nvSpPr>
          <p:cNvPr id="687106" name="Rectangle 2"/>
          <p:cNvSpPr>
            <a:spLocks noGrp="1" noRot="1" noChangeAspect="1" noChangeArrowheads="1" noTextEdit="1"/>
          </p:cNvSpPr>
          <p:nvPr>
            <p:ph type="sldImg"/>
          </p:nvPr>
        </p:nvSpPr>
        <p:spPr>
          <a:xfrm>
            <a:off x="1303338" y="754063"/>
            <a:ext cx="4706937" cy="3529012"/>
          </a:xfrm>
          <a:ln cap="flat"/>
          <a:extLst>
            <a:ext uri="{FAA26D3D-D897-4be2-8F04-BA451C77F1D7}">
              <ma14:placeholderFlag xmlns="" xmlns:ma14="http://schemas.microsoft.com/office/mac/drawingml/2011/main" val="1"/>
            </a:ext>
          </a:extLst>
        </p:spPr>
      </p:sp>
      <p:sp>
        <p:nvSpPr>
          <p:cNvPr id="687107" name="Rectangle 3"/>
          <p:cNvSpPr>
            <a:spLocks noGrp="1" noChangeArrowheads="1"/>
          </p:cNvSpPr>
          <p:nvPr>
            <p:ph type="body" idx="1"/>
          </p:nvPr>
        </p:nvSpPr>
        <p:spPr>
          <a:xfrm>
            <a:off x="976119" y="4558635"/>
            <a:ext cx="5362964" cy="4321508"/>
          </a:xfrm>
          <a:ln w="12700" cap="flat">
            <a:solidFill>
              <a:schemeClr val="tx1"/>
            </a:solidFill>
            <a:prstDash val="sysDot"/>
            <a:miter lim="800000"/>
            <a:headEnd/>
            <a:tailEnd/>
          </a:ln>
        </p:spPr>
        <p:txBody>
          <a:bodyPr lIns="96240" tIns="46337" rIns="96240" bIns="46337"/>
          <a:lstStyle/>
          <a:p>
            <a:pPr defTabSz="967457">
              <a:defRPr/>
            </a:pPr>
            <a:endParaRPr lang="en-US" smtClean="0">
              <a:cs typeface="+mn-cs"/>
            </a:endParaRPr>
          </a:p>
        </p:txBody>
      </p:sp>
    </p:spTree>
    <p:extLst>
      <p:ext uri="{BB962C8B-B14F-4D97-AF65-F5344CB8AC3E}">
        <p14:creationId xmlns:p14="http://schemas.microsoft.com/office/powerpoint/2010/main" val="218633931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BE982D01-17A3-7547-9012-675982B0E6E0}" type="slidenum">
              <a:rPr lang="en-US"/>
              <a:pPr>
                <a:defRPr/>
              </a:pPr>
              <a:t>10</a:t>
            </a:fld>
            <a:endParaRPr lang="en-US"/>
          </a:p>
        </p:txBody>
      </p:sp>
      <p:sp>
        <p:nvSpPr>
          <p:cNvPr id="693250" name="Rectangle 2"/>
          <p:cNvSpPr>
            <a:spLocks noGrp="1" noRot="1" noChangeAspect="1" noChangeArrowheads="1" noTextEdit="1"/>
          </p:cNvSpPr>
          <p:nvPr>
            <p:ph type="sldImg"/>
          </p:nvPr>
        </p:nvSpPr>
        <p:spPr>
          <a:xfrm>
            <a:off x="1303338" y="754063"/>
            <a:ext cx="4706937" cy="3529012"/>
          </a:xfrm>
          <a:ln cap="flat"/>
          <a:extLst>
            <a:ext uri="{FAA26D3D-D897-4be2-8F04-BA451C77F1D7}">
              <ma14:placeholderFlag xmlns="" xmlns:ma14="http://schemas.microsoft.com/office/mac/drawingml/2011/main" val="1"/>
            </a:ext>
          </a:extLst>
        </p:spPr>
      </p:sp>
      <p:sp>
        <p:nvSpPr>
          <p:cNvPr id="693251" name="Rectangle 3"/>
          <p:cNvSpPr>
            <a:spLocks noGrp="1" noChangeArrowheads="1"/>
          </p:cNvSpPr>
          <p:nvPr>
            <p:ph type="body" idx="1"/>
          </p:nvPr>
        </p:nvSpPr>
        <p:spPr>
          <a:xfrm>
            <a:off x="976119" y="4558635"/>
            <a:ext cx="5362964" cy="4321508"/>
          </a:xfrm>
          <a:ln w="12700" cap="flat">
            <a:solidFill>
              <a:schemeClr val="tx1"/>
            </a:solidFill>
            <a:prstDash val="sysDot"/>
            <a:miter lim="800000"/>
            <a:headEnd/>
            <a:tailEnd/>
          </a:ln>
        </p:spPr>
        <p:txBody>
          <a:bodyPr lIns="96240" tIns="46337" rIns="96240" bIns="46337"/>
          <a:lstStyle/>
          <a:p>
            <a:pPr defTabSz="967457">
              <a:defRPr/>
            </a:pPr>
            <a:endParaRPr lang="en-US" smtClean="0">
              <a:cs typeface="+mn-cs"/>
            </a:endParaRPr>
          </a:p>
        </p:txBody>
      </p:sp>
    </p:spTree>
    <p:extLst>
      <p:ext uri="{BB962C8B-B14F-4D97-AF65-F5344CB8AC3E}">
        <p14:creationId xmlns:p14="http://schemas.microsoft.com/office/powerpoint/2010/main" val="134129592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sldNum" sz="quarter" idx="5"/>
          </p:nvPr>
        </p:nvSpPr>
        <p:spPr/>
        <p:txBody>
          <a:bodyPr/>
          <a:lstStyle/>
          <a:p>
            <a:pPr>
              <a:defRPr/>
            </a:pPr>
            <a:fld id="{86E7F540-EF5A-3B45-95DA-F35A3E9D5312}" type="slidenum">
              <a:rPr lang="en-US"/>
              <a:pPr>
                <a:defRPr/>
              </a:pPr>
              <a:t>11</a:t>
            </a:fld>
            <a:endParaRPr lang="en-US"/>
          </a:p>
        </p:txBody>
      </p:sp>
      <p:sp>
        <p:nvSpPr>
          <p:cNvPr id="613378" name="Rectangle 2"/>
          <p:cNvSpPr>
            <a:spLocks noGrp="1" noChangeArrowheads="1"/>
          </p:cNvSpPr>
          <p:nvPr>
            <p:ph type="body" idx="1"/>
          </p:nvPr>
        </p:nvSpPr>
        <p:spPr>
          <a:xfrm>
            <a:off x="612308" y="2934239"/>
            <a:ext cx="6101955" cy="6074953"/>
          </a:xfrm>
          <a:ln w="25400" cap="flat">
            <a:solidFill>
              <a:schemeClr val="tx1"/>
            </a:solidFill>
            <a:prstDash val="sysDot"/>
            <a:miter lim="800000"/>
            <a:headEnd/>
            <a:tailEnd/>
          </a:ln>
        </p:spPr>
        <p:txBody>
          <a:bodyPr lIns="98018" tIns="49900" rIns="98018" bIns="49900"/>
          <a:lstStyle/>
          <a:p>
            <a:pPr defTabSz="912451">
              <a:defRPr/>
            </a:pPr>
            <a:r>
              <a:rPr lang="en-US" smtClean="0">
                <a:cs typeface="+mn-cs"/>
              </a:rPr>
              <a:t>Describe the steps in the PROBE method</a:t>
            </a:r>
          </a:p>
        </p:txBody>
      </p:sp>
      <p:sp>
        <p:nvSpPr>
          <p:cNvPr id="613379" name="Rectangle 3"/>
          <p:cNvSpPr>
            <a:spLocks noGrp="1" noRot="1" noChangeAspect="1" noChangeArrowheads="1" noTextEdit="1"/>
          </p:cNvSpPr>
          <p:nvPr>
            <p:ph type="sldImg"/>
          </p:nvPr>
        </p:nvSpPr>
        <p:spPr>
          <a:xfrm>
            <a:off x="2085975" y="633413"/>
            <a:ext cx="2916238" cy="2187575"/>
          </a:xfrm>
          <a:ln>
            <a:noFill/>
          </a:ln>
          <a:extLst>
            <a:ext uri="{91240B29-F687-4f45-9708-019B960494DF}">
              <a14:hiddenLine xmlns="" xmlns:a14="http://schemas.microsoft.com/office/drawing/2010/main" w="12700">
                <a:solidFill>
                  <a:schemeClr val="tx1"/>
                </a:solidFill>
                <a:miter lim="800000"/>
                <a:headEnd/>
                <a:tailEnd/>
              </a14:hiddenLine>
            </a:ext>
            <a:ext uri="{FAA26D3D-D897-4be2-8F04-BA451C77F1D7}">
              <ma14:placeholderFlag xmlns="" xmlns:ma14="http://schemas.microsoft.com/office/mac/drawingml/2011/main" val="1"/>
            </a:ext>
          </a:extLst>
        </p:spPr>
      </p:sp>
    </p:spTree>
    <p:extLst>
      <p:ext uri="{BB962C8B-B14F-4D97-AF65-F5344CB8AC3E}">
        <p14:creationId xmlns:p14="http://schemas.microsoft.com/office/powerpoint/2010/main" val="181038663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6" name="Picture Placeholder 5"/>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6059156" y="0"/>
            <a:ext cx="3084843" cy="6375400"/>
          </a:xfrm>
          <a:prstGeom prst="rect">
            <a:avLst/>
          </a:prstGeom>
        </p:spPr>
      </p:pic>
      <p:sp>
        <p:nvSpPr>
          <p:cNvPr id="7" name="Rectangle 6"/>
          <p:cNvSpPr/>
          <p:nvPr/>
        </p:nvSpPr>
        <p:spPr bwMode="auto">
          <a:xfrm>
            <a:off x="2" y="-17418"/>
            <a:ext cx="6059154" cy="6400800"/>
          </a:xfrm>
          <a:prstGeom prst="rect">
            <a:avLst/>
          </a:prstGeom>
          <a:solidFill>
            <a:srgbClr val="005695"/>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algn="ctr" fontAlgn="base">
              <a:spcBef>
                <a:spcPct val="50000"/>
              </a:spcBef>
              <a:spcAft>
                <a:spcPct val="0"/>
              </a:spcAft>
            </a:pPr>
            <a:endParaRPr lang="en-US" sz="2000" b="1" dirty="0" smtClean="0">
              <a:solidFill>
                <a:prstClr val="black"/>
              </a:solidFill>
              <a:latin typeface="Arial" charset="0"/>
              <a:ea typeface="ＭＳ Ｐゴシック" pitchFamily="1" charset="-128"/>
            </a:endParaRPr>
          </a:p>
        </p:txBody>
      </p:sp>
      <p:sp>
        <p:nvSpPr>
          <p:cNvPr id="2" name="Title 1"/>
          <p:cNvSpPr>
            <a:spLocks noGrp="1"/>
          </p:cNvSpPr>
          <p:nvPr>
            <p:ph type="ctrTitle" hasCustomPrompt="1"/>
          </p:nvPr>
        </p:nvSpPr>
        <p:spPr>
          <a:xfrm>
            <a:off x="392113" y="266700"/>
            <a:ext cx="4789487" cy="3657600"/>
          </a:xfrm>
        </p:spPr>
        <p:txBody>
          <a:bodyPr anchor="b">
            <a:normAutofit/>
          </a:bodyPr>
          <a:lstStyle>
            <a:lvl1pPr algn="l">
              <a:defRPr sz="3200">
                <a:solidFill>
                  <a:schemeClr val="bg1"/>
                </a:solidFill>
              </a:defRPr>
            </a:lvl1pPr>
          </a:lstStyle>
          <a:p>
            <a:r>
              <a:rPr lang="en-US" dirty="0" smtClean="0"/>
              <a:t>Click to edit Master </a:t>
            </a:r>
            <a:br>
              <a:rPr lang="en-US" dirty="0" smtClean="0"/>
            </a:br>
            <a:r>
              <a:rPr lang="en-US" dirty="0" smtClean="0"/>
              <a:t>title style</a:t>
            </a:r>
            <a:endParaRPr lang="en-US" dirty="0"/>
          </a:p>
        </p:txBody>
      </p:sp>
      <p:sp>
        <p:nvSpPr>
          <p:cNvPr id="3" name="Subtitle 2"/>
          <p:cNvSpPr>
            <a:spLocks noGrp="1"/>
          </p:cNvSpPr>
          <p:nvPr>
            <p:ph type="subTitle" idx="1"/>
          </p:nvPr>
        </p:nvSpPr>
        <p:spPr>
          <a:xfrm>
            <a:off x="392113" y="4076700"/>
            <a:ext cx="4789487" cy="1295400"/>
          </a:xfrm>
        </p:spPr>
        <p:txBody>
          <a:bodyPr>
            <a:normAutofit/>
          </a:bodyPr>
          <a:lstStyle>
            <a:lvl1pPr marL="0" indent="0" algn="l">
              <a:buNone/>
              <a:defRPr sz="20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11" name="TextBox 10"/>
          <p:cNvSpPr txBox="1"/>
          <p:nvPr/>
        </p:nvSpPr>
        <p:spPr>
          <a:xfrm>
            <a:off x="381000" y="5493287"/>
            <a:ext cx="4789487" cy="646331"/>
          </a:xfrm>
          <a:prstGeom prst="rect">
            <a:avLst/>
          </a:prstGeom>
          <a:noFill/>
        </p:spPr>
        <p:txBody>
          <a:bodyPr wrap="square" lIns="0" tIns="0" rIns="0" bIns="0" rtlCol="0">
            <a:spAutoFit/>
          </a:bodyPr>
          <a:lstStyle/>
          <a:p>
            <a:r>
              <a:rPr lang="en-US" sz="1400" dirty="0" smtClean="0">
                <a:solidFill>
                  <a:schemeClr val="bg1"/>
                </a:solidFill>
                <a:latin typeface="Arial" panose="020B0604020202020204" pitchFamily="34" charset="0"/>
                <a:cs typeface="Arial" panose="020B0604020202020204" pitchFamily="34" charset="0"/>
              </a:rPr>
              <a:t>Software Engineering Institute</a:t>
            </a:r>
          </a:p>
          <a:p>
            <a:r>
              <a:rPr lang="en-US" sz="1400" dirty="0" smtClean="0">
                <a:solidFill>
                  <a:schemeClr val="bg1"/>
                </a:solidFill>
                <a:latin typeface="Arial" panose="020B0604020202020204" pitchFamily="34" charset="0"/>
                <a:cs typeface="Arial" panose="020B0604020202020204" pitchFamily="34" charset="0"/>
              </a:rPr>
              <a:t>Carnegie Mellon University</a:t>
            </a:r>
          </a:p>
          <a:p>
            <a:r>
              <a:rPr lang="en-US" sz="1400" dirty="0" smtClean="0">
                <a:solidFill>
                  <a:schemeClr val="bg1"/>
                </a:solidFill>
                <a:latin typeface="Arial" panose="020B0604020202020204" pitchFamily="34" charset="0"/>
                <a:cs typeface="Arial" panose="020B0604020202020204" pitchFamily="34" charset="0"/>
              </a:rPr>
              <a:t>Pittsburgh, PA  15213</a:t>
            </a:r>
          </a:p>
        </p:txBody>
      </p:sp>
      <p:sp>
        <p:nvSpPr>
          <p:cNvPr id="15" name="Rectangle 14"/>
          <p:cNvSpPr/>
          <p:nvPr/>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66874" y="6479513"/>
            <a:ext cx="3834528" cy="259156"/>
          </a:xfrm>
          <a:prstGeom prst="rect">
            <a:avLst/>
          </a:prstGeom>
        </p:spPr>
      </p:pic>
      <p:sp>
        <p:nvSpPr>
          <p:cNvPr id="13" name="Rectangle 73"/>
          <p:cNvSpPr>
            <a:spLocks noChangeArrowheads="1"/>
          </p:cNvSpPr>
          <p:nvPr/>
        </p:nvSpPr>
        <p:spPr bwMode="white">
          <a:xfrm>
            <a:off x="4413249" y="6411779"/>
            <a:ext cx="2061159" cy="307777"/>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smtClean="0">
                <a:solidFill>
                  <a:srgbClr val="FFFFFF"/>
                </a:solidFill>
                <a:latin typeface="Arial" panose="020B0604020202020204" pitchFamily="34" charset="0"/>
                <a:cs typeface="Arial" panose="020B0604020202020204" pitchFamily="34" charset="0"/>
              </a:rPr>
              <a:t>Personal Software Process </a:t>
            </a:r>
            <a:br>
              <a:rPr lang="en-US" sz="700" b="1" dirty="0" smtClean="0">
                <a:solidFill>
                  <a:srgbClr val="FFFFFF"/>
                </a:solidFill>
                <a:latin typeface="Arial" panose="020B0604020202020204" pitchFamily="34" charset="0"/>
                <a:cs typeface="Arial" panose="020B0604020202020204" pitchFamily="34" charset="0"/>
              </a:rPr>
            </a:br>
            <a:r>
              <a:rPr lang="en-US" sz="700" b="1" dirty="0" smtClean="0">
                <a:solidFill>
                  <a:srgbClr val="FFFFFF"/>
                </a:solidFill>
                <a:latin typeface="Arial" panose="020B0604020202020204" pitchFamily="34" charset="0"/>
                <a:cs typeface="Arial" panose="020B0604020202020204" pitchFamily="34" charset="0"/>
              </a:rPr>
              <a:t>for Engineers: Part I</a:t>
            </a:r>
          </a:p>
          <a:p>
            <a:pPr marL="0" indent="0" algn="l" eaLnBrk="0" hangingPunct="0">
              <a:lnSpc>
                <a:spcPct val="100000"/>
              </a:lnSpc>
              <a:spcBef>
                <a:spcPct val="0"/>
              </a:spcBef>
            </a:pPr>
            <a:r>
              <a:rPr lang="en-US" sz="600" b="0" spc="0" baseline="0" dirty="0" smtClean="0">
                <a:solidFill>
                  <a:srgbClr val="FFFFFF"/>
                </a:solidFill>
                <a:latin typeface="Arial" panose="020B0604020202020204" pitchFamily="34" charset="0"/>
                <a:cs typeface="Arial" panose="020B0604020202020204" pitchFamily="34" charset="0"/>
              </a:rPr>
              <a:t>2016 Carnegie Mellon University</a:t>
            </a:r>
            <a:endParaRPr lang="en-US" sz="600" b="0" spc="0" dirty="0">
              <a:solidFill>
                <a:srgbClr val="FFFFFF"/>
              </a:solidFill>
              <a:latin typeface="Arial" panose="020B0604020202020204" pitchFamily="34" charset="0"/>
              <a:cs typeface="Arial" panose="020B0604020202020204" pitchFamily="34" charset="0"/>
            </a:endParaRPr>
          </a:p>
        </p:txBody>
      </p:sp>
      <p:sp>
        <p:nvSpPr>
          <p:cNvPr id="4" name="Rectangle 3"/>
          <p:cNvSpPr/>
          <p:nvPr/>
        </p:nvSpPr>
        <p:spPr>
          <a:xfrm>
            <a:off x="6059156" y="6450534"/>
            <a:ext cx="2496196" cy="307777"/>
          </a:xfrm>
          <a:prstGeom prst="rect">
            <a:avLst/>
          </a:prstGeom>
        </p:spPr>
        <p:txBody>
          <a:bodyPr wrap="none">
            <a:spAutoFit/>
          </a:bodyPr>
          <a:lstStyle/>
          <a:p>
            <a:r>
              <a:rPr lang="en-US" sz="700" kern="1200" dirty="0" smtClean="0">
                <a:solidFill>
                  <a:schemeClr val="bg1"/>
                </a:solidFill>
                <a:effectLst/>
                <a:latin typeface="Arial" panose="020B0604020202020204" pitchFamily="34" charset="0"/>
                <a:ea typeface="+mn-ea"/>
                <a:cs typeface="Arial" panose="020B0604020202020204" pitchFamily="34" charset="0"/>
              </a:rPr>
              <a:t>[Distribution Statement A] Approved for public release and</a:t>
            </a:r>
          </a:p>
          <a:p>
            <a:r>
              <a:rPr lang="en-US" sz="700" kern="1200" dirty="0" smtClean="0">
                <a:solidFill>
                  <a:schemeClr val="bg1"/>
                </a:solidFill>
                <a:effectLst/>
                <a:latin typeface="Arial" panose="020B0604020202020204" pitchFamily="34" charset="0"/>
                <a:ea typeface="+mn-ea"/>
                <a:cs typeface="Arial" panose="020B0604020202020204" pitchFamily="34" charset="0"/>
              </a:rPr>
              <a:t> unlimited distribution.</a:t>
            </a:r>
            <a:endParaRPr lang="en-US" sz="700" dirty="0" smtClean="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754978202"/>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title">
  <p:cSld name="2_Title Slide">
    <p:spTree>
      <p:nvGrpSpPr>
        <p:cNvPr id="1" name=""/>
        <p:cNvGrpSpPr/>
        <p:nvPr/>
      </p:nvGrpSpPr>
      <p:grpSpPr>
        <a:xfrm>
          <a:off x="0" y="0"/>
          <a:ext cx="0" cy="0"/>
          <a:chOff x="0" y="0"/>
          <a:chExt cx="0" cy="0"/>
        </a:xfrm>
      </p:grpSpPr>
      <p:sp>
        <p:nvSpPr>
          <p:cNvPr id="2" name="Rectangle 2"/>
          <p:cNvSpPr>
            <a:spLocks noChangeArrowheads="1"/>
          </p:cNvSpPr>
          <p:nvPr/>
        </p:nvSpPr>
        <p:spPr bwMode="auto">
          <a:xfrm>
            <a:off x="1058863" y="4967288"/>
            <a:ext cx="7313612" cy="4857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lIns="0" tIns="0" rIns="0" bIns="0"/>
          <a:lstStyle/>
          <a:p>
            <a:pPr defTabSz="811213">
              <a:buFontTx/>
              <a:buNone/>
              <a:defRPr/>
            </a:pPr>
            <a:r>
              <a:rPr lang="en-US" sz="1600" b="1">
                <a:cs typeface="+mn-cs"/>
              </a:rPr>
              <a:t>This material is approved for public release. Distribution is limited by the Software Engineering Institute to attendees.</a:t>
            </a:r>
          </a:p>
          <a:p>
            <a:pPr defTabSz="811213" eaLnBrk="0" hangingPunct="0">
              <a:buFontTx/>
              <a:buNone/>
              <a:defRPr/>
            </a:pPr>
            <a:endParaRPr lang="en-US" sz="1600" b="1">
              <a:cs typeface="+mn-cs"/>
            </a:endParaRPr>
          </a:p>
          <a:p>
            <a:pPr defTabSz="811213" eaLnBrk="0" hangingPunct="0">
              <a:buFontTx/>
              <a:buNone/>
              <a:defRPr/>
            </a:pPr>
            <a:r>
              <a:rPr lang="en-US" sz="1600" b="1">
                <a:cs typeface="+mn-cs"/>
              </a:rPr>
              <a:t>Sponsored by the U.S. Department of Defense</a:t>
            </a:r>
          </a:p>
          <a:p>
            <a:pPr defTabSz="811213" eaLnBrk="0" hangingPunct="0">
              <a:buFontTx/>
              <a:buNone/>
              <a:defRPr/>
            </a:pPr>
            <a:r>
              <a:rPr lang="en-US" sz="1600" b="1">
                <a:cs typeface="+mn-cs"/>
              </a:rPr>
              <a:t>© 2006 by Carnegie Mellon University</a:t>
            </a:r>
          </a:p>
        </p:txBody>
      </p:sp>
      <p:sp>
        <p:nvSpPr>
          <p:cNvPr id="3" name="Rectangle 3"/>
          <p:cNvSpPr>
            <a:spLocks noChangeArrowheads="1"/>
          </p:cNvSpPr>
          <p:nvPr/>
        </p:nvSpPr>
        <p:spPr bwMode="auto">
          <a:xfrm>
            <a:off x="4763" y="4763"/>
            <a:ext cx="9129712" cy="6843712"/>
          </a:xfrm>
          <a:prstGeom prst="rect">
            <a:avLst/>
          </a:prstGeom>
          <a:noFill/>
          <a:ln w="12700">
            <a:solidFill>
              <a:srgbClr val="000000"/>
            </a:solidFill>
            <a:miter lim="800000"/>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4" name="Line 4"/>
          <p:cNvSpPr>
            <a:spLocks noChangeShapeType="1"/>
          </p:cNvSpPr>
          <p:nvPr/>
        </p:nvSpPr>
        <p:spPr bwMode="auto">
          <a:xfrm>
            <a:off x="1017588" y="730250"/>
            <a:ext cx="7413625" cy="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5" name="Rectangle 5"/>
          <p:cNvSpPr>
            <a:spLocks noChangeArrowheads="1"/>
          </p:cNvSpPr>
          <p:nvPr/>
        </p:nvSpPr>
        <p:spPr bwMode="auto">
          <a:xfrm>
            <a:off x="4124325" y="6567488"/>
            <a:ext cx="984250" cy="2444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lIns="92686" tIns="46342" rIns="92686" bIns="46342">
            <a:spAutoFit/>
          </a:bodyPr>
          <a:lstStyle/>
          <a:p>
            <a:pPr algn="ctr" defTabSz="811213" eaLnBrk="0" hangingPunct="0">
              <a:buFontTx/>
              <a:buNone/>
              <a:defRPr/>
            </a:pPr>
            <a:r>
              <a:rPr lang="en-US" sz="1000" b="1">
                <a:cs typeface="+mn-cs"/>
              </a:rPr>
              <a:t>October 2006</a:t>
            </a:r>
            <a:endParaRPr lang="en-US" sz="1000" b="1">
              <a:solidFill>
                <a:srgbClr val="CADEE8"/>
              </a:solidFill>
              <a:cs typeface="+mn-cs"/>
            </a:endParaRPr>
          </a:p>
        </p:txBody>
      </p:sp>
      <p:sp>
        <p:nvSpPr>
          <p:cNvPr id="6" name="Text Box 7"/>
          <p:cNvSpPr txBox="1">
            <a:spLocks noChangeArrowheads="1"/>
          </p:cNvSpPr>
          <p:nvPr/>
        </p:nvSpPr>
        <p:spPr bwMode="auto">
          <a:xfrm>
            <a:off x="942975" y="731838"/>
            <a:ext cx="2117725" cy="28416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a:solidFill>
                  <a:schemeClr val="tx1"/>
                </a:solidFill>
                <a:miter lim="800000"/>
                <a:headEnd type="none" w="sm" len="sm"/>
                <a:tailEnd type="none" w="sm" len="sm"/>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lIns="102667" tIns="51332" rIns="102667" bIns="51332">
            <a:spAutoFit/>
          </a:bodyPr>
          <a:lstStyle>
            <a:lvl1pPr defTabSz="1027113" eaLnBrk="0" hangingPunct="0">
              <a:defRPr sz="2400">
                <a:solidFill>
                  <a:schemeClr val="tx1"/>
                </a:solidFill>
                <a:latin typeface="Times New Roman" charset="0"/>
                <a:ea typeface="ＭＳ Ｐゴシック" charset="0"/>
              </a:defRPr>
            </a:lvl1pPr>
            <a:lvl2pPr marL="512763" defTabSz="1027113" eaLnBrk="0" hangingPunct="0">
              <a:defRPr sz="2400">
                <a:solidFill>
                  <a:schemeClr val="tx1"/>
                </a:solidFill>
                <a:latin typeface="Times New Roman" charset="0"/>
                <a:ea typeface="ＭＳ Ｐゴシック" charset="0"/>
              </a:defRPr>
            </a:lvl2pPr>
            <a:lvl3pPr marL="1027113" defTabSz="1027113" eaLnBrk="0" hangingPunct="0">
              <a:defRPr sz="2400">
                <a:solidFill>
                  <a:schemeClr val="tx1"/>
                </a:solidFill>
                <a:latin typeface="Times New Roman" charset="0"/>
                <a:ea typeface="ＭＳ Ｐゴシック" charset="0"/>
              </a:defRPr>
            </a:lvl3pPr>
            <a:lvl4pPr marL="1538288" defTabSz="1027113" eaLnBrk="0" hangingPunct="0">
              <a:defRPr sz="2400">
                <a:solidFill>
                  <a:schemeClr val="tx1"/>
                </a:solidFill>
                <a:latin typeface="Times New Roman" charset="0"/>
                <a:ea typeface="ＭＳ Ｐゴシック" charset="0"/>
              </a:defRPr>
            </a:lvl4pPr>
            <a:lvl5pPr marL="2054225" defTabSz="1027113" eaLnBrk="0" hangingPunct="0">
              <a:defRPr sz="2400">
                <a:solidFill>
                  <a:schemeClr val="tx1"/>
                </a:solidFill>
                <a:latin typeface="Times New Roman" charset="0"/>
                <a:ea typeface="ＭＳ Ｐゴシック" charset="0"/>
              </a:defRPr>
            </a:lvl5pPr>
            <a:lvl6pPr marL="2511425" defTabSz="1027113" eaLnBrk="0" fontAlgn="base" hangingPunct="0">
              <a:spcBef>
                <a:spcPct val="0"/>
              </a:spcBef>
              <a:spcAft>
                <a:spcPct val="0"/>
              </a:spcAft>
              <a:defRPr sz="2400">
                <a:solidFill>
                  <a:schemeClr val="tx1"/>
                </a:solidFill>
                <a:latin typeface="Times New Roman" charset="0"/>
                <a:ea typeface="ＭＳ Ｐゴシック" charset="0"/>
              </a:defRPr>
            </a:lvl6pPr>
            <a:lvl7pPr marL="2968625" defTabSz="1027113" eaLnBrk="0" fontAlgn="base" hangingPunct="0">
              <a:spcBef>
                <a:spcPct val="0"/>
              </a:spcBef>
              <a:spcAft>
                <a:spcPct val="0"/>
              </a:spcAft>
              <a:defRPr sz="2400">
                <a:solidFill>
                  <a:schemeClr val="tx1"/>
                </a:solidFill>
                <a:latin typeface="Times New Roman" charset="0"/>
                <a:ea typeface="ＭＳ Ｐゴシック" charset="0"/>
              </a:defRPr>
            </a:lvl7pPr>
            <a:lvl8pPr marL="3425825" defTabSz="1027113" eaLnBrk="0" fontAlgn="base" hangingPunct="0">
              <a:spcBef>
                <a:spcPct val="0"/>
              </a:spcBef>
              <a:spcAft>
                <a:spcPct val="0"/>
              </a:spcAft>
              <a:defRPr sz="2400">
                <a:solidFill>
                  <a:schemeClr val="tx1"/>
                </a:solidFill>
                <a:latin typeface="Times New Roman" charset="0"/>
                <a:ea typeface="ＭＳ Ｐゴシック" charset="0"/>
              </a:defRPr>
            </a:lvl8pPr>
            <a:lvl9pPr marL="3883025" defTabSz="1027113"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buFontTx/>
              <a:buNone/>
              <a:defRPr/>
            </a:pPr>
            <a:r>
              <a:rPr lang="en-US" sz="1200" b="1" smtClean="0">
                <a:latin typeface="Arial" charset="0"/>
                <a:cs typeface="+mn-cs"/>
              </a:rPr>
              <a:t>Pittsburgh, PA 15213-3890</a:t>
            </a:r>
            <a:endParaRPr lang="en-US" sz="1200" b="1" smtClean="0">
              <a:solidFill>
                <a:srgbClr val="2B5265"/>
              </a:solidFill>
              <a:latin typeface="Arial" charset="0"/>
              <a:cs typeface="+mn-cs"/>
            </a:endParaRPr>
          </a:p>
        </p:txBody>
      </p:sp>
      <p:pic>
        <p:nvPicPr>
          <p:cNvPr id="7" name="Picture 8" descr="Logo-Rebuilt-Color-crop-reduced"/>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7463" y="146050"/>
            <a:ext cx="3979862" cy="5445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8" name="Rectangle 9"/>
          <p:cNvSpPr>
            <a:spLocks noChangeArrowheads="1"/>
          </p:cNvSpPr>
          <p:nvPr/>
        </p:nvSpPr>
        <p:spPr bwMode="auto">
          <a:xfrm>
            <a:off x="6215063" y="6564313"/>
            <a:ext cx="2928937" cy="2444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lIns="92686" tIns="46342" rIns="92686" bIns="46342">
            <a:spAutoFit/>
          </a:bodyPr>
          <a:lstStyle/>
          <a:p>
            <a:pPr algn="r" defTabSz="811213" eaLnBrk="0" hangingPunct="0">
              <a:buFontTx/>
              <a:buNone/>
              <a:defRPr/>
            </a:pPr>
            <a:r>
              <a:rPr lang="en-US" sz="1000" b="1">
                <a:cs typeface="+mn-cs"/>
              </a:rPr>
              <a:t>PSP I - Introduction to PSP and TSP - </a:t>
            </a:r>
            <a:fld id="{252A88D8-DCD8-FE4E-86A9-E8BB55F35600}" type="slidenum">
              <a:rPr lang="en-US" sz="1000" b="1">
                <a:cs typeface="+mn-cs"/>
              </a:rPr>
              <a:pPr algn="r" defTabSz="811213" eaLnBrk="0" hangingPunct="0">
                <a:buFontTx/>
                <a:buNone/>
                <a:defRPr/>
              </a:pPr>
              <a:t>‹#›</a:t>
            </a:fld>
            <a:endParaRPr lang="en-US" sz="1000" b="1">
              <a:cs typeface="+mn-cs"/>
            </a:endParaRPr>
          </a:p>
        </p:txBody>
      </p:sp>
    </p:spTree>
    <p:extLst>
      <p:ext uri="{BB962C8B-B14F-4D97-AF65-F5344CB8AC3E}">
        <p14:creationId xmlns:p14="http://schemas.microsoft.com/office/powerpoint/2010/main" val="13274397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25633192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58724108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006475" y="890588"/>
            <a:ext cx="7421563" cy="561975"/>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1017588" y="1709738"/>
            <a:ext cx="3630612" cy="459263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800600" y="1709738"/>
            <a:ext cx="3630613" cy="459263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6231752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6"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smtClean="0"/>
              <a:t>Section (optional)</a:t>
            </a:r>
            <a:endParaRPr lang="en-US" dirty="0"/>
          </a:p>
        </p:txBody>
      </p:sp>
      <p:sp>
        <p:nvSpPr>
          <p:cNvPr id="7"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smtClean="0"/>
              <a:t>Picture (Optional)</a:t>
            </a:r>
            <a:endParaRPr lang="en-US" dirty="0"/>
          </a:p>
        </p:txBody>
      </p:sp>
    </p:spTree>
    <p:extLst>
      <p:ext uri="{BB962C8B-B14F-4D97-AF65-F5344CB8AC3E}">
        <p14:creationId xmlns:p14="http://schemas.microsoft.com/office/powerpoint/2010/main" val="3698425665"/>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3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6"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smtClean="0"/>
              <a:t>Section (optional)</a:t>
            </a:r>
            <a:endParaRPr lang="en-US" dirty="0"/>
          </a:p>
        </p:txBody>
      </p:sp>
      <p:sp>
        <p:nvSpPr>
          <p:cNvPr id="7" name="Picture Placeholder 9"/>
          <p:cNvSpPr>
            <a:spLocks noGrp="1"/>
          </p:cNvSpPr>
          <p:nvPr>
            <p:ph type="pic" sz="quarter" idx="11" hasCustomPrompt="1"/>
          </p:nvPr>
        </p:nvSpPr>
        <p:spPr>
          <a:xfrm>
            <a:off x="8503920" y="0"/>
            <a:ext cx="640080" cy="640080"/>
          </a:xfrm>
        </p:spPr>
        <p:txBody>
          <a:bodyPr anchor="ctr" anchorCtr="0">
            <a:normAutofit/>
          </a:bodyPr>
          <a:lstStyle>
            <a:lvl1pPr algn="ctr">
              <a:defRPr sz="800"/>
            </a:lvl1pPr>
          </a:lstStyle>
          <a:p>
            <a:r>
              <a:rPr lang="en-US" dirty="0" smtClean="0"/>
              <a:t>Picture (Optional)</a:t>
            </a:r>
            <a:endParaRPr lang="en-US" dirty="0"/>
          </a:p>
        </p:txBody>
      </p:sp>
    </p:spTree>
    <p:extLst>
      <p:ext uri="{BB962C8B-B14F-4D97-AF65-F5344CB8AC3E}">
        <p14:creationId xmlns:p14="http://schemas.microsoft.com/office/powerpoint/2010/main" val="1076220440"/>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1_Agenda">
    <p:spTree>
      <p:nvGrpSpPr>
        <p:cNvPr id="1" name=""/>
        <p:cNvGrpSpPr/>
        <p:nvPr/>
      </p:nvGrpSpPr>
      <p:grpSpPr>
        <a:xfrm>
          <a:off x="0" y="0"/>
          <a:ext cx="0" cy="0"/>
          <a:chOff x="0" y="0"/>
          <a:chExt cx="0" cy="0"/>
        </a:xfrm>
      </p:grpSpPr>
      <p:pic>
        <p:nvPicPr>
          <p:cNvPr id="5" name="Picture 4"/>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11017" y="1098164"/>
            <a:ext cx="3227483" cy="5242275"/>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4" name="Content Placeholder 3"/>
          <p:cNvSpPr>
            <a:spLocks noGrp="1"/>
          </p:cNvSpPr>
          <p:nvPr>
            <p:ph sz="half" idx="2"/>
          </p:nvPr>
        </p:nvSpPr>
        <p:spPr>
          <a:xfrm>
            <a:off x="3238500" y="1076898"/>
            <a:ext cx="5486399" cy="5019102"/>
          </a:xfrm>
        </p:spPr>
        <p:txBody>
          <a:bodyPr/>
          <a:lstStyle>
            <a:lvl1pPr>
              <a:defRPr b="1"/>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2220945199"/>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4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705710419"/>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5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94082007"/>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1_Two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4093866"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4" name="Content Placeholder 3"/>
          <p:cNvSpPr>
            <a:spLocks noGrp="1"/>
          </p:cNvSpPr>
          <p:nvPr>
            <p:ph sz="half" idx="2"/>
          </p:nvPr>
        </p:nvSpPr>
        <p:spPr>
          <a:xfrm>
            <a:off x="4659216" y="1076898"/>
            <a:ext cx="4065683"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474940592"/>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Agenda">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11017" y="1098164"/>
            <a:ext cx="3227483" cy="5242275"/>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4" name="Content Placeholder 3"/>
          <p:cNvSpPr>
            <a:spLocks noGrp="1"/>
          </p:cNvSpPr>
          <p:nvPr>
            <p:ph sz="half" idx="2"/>
          </p:nvPr>
        </p:nvSpPr>
        <p:spPr>
          <a:xfrm>
            <a:off x="3238500" y="1076898"/>
            <a:ext cx="5486399" cy="5019102"/>
          </a:xfrm>
        </p:spPr>
        <p:txBody>
          <a:bodyPr/>
          <a:lstStyle>
            <a:lvl1pPr>
              <a:defRPr b="1"/>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8"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smtClean="0"/>
              <a:t>Introduction to PSP and TSP</a:t>
            </a:r>
            <a:endParaRPr lang="en-US" dirty="0"/>
          </a:p>
        </p:txBody>
      </p:sp>
    </p:spTree>
    <p:extLst>
      <p:ext uri="{BB962C8B-B14F-4D97-AF65-F5344CB8AC3E}">
        <p14:creationId xmlns:p14="http://schemas.microsoft.com/office/powerpoint/2010/main" val="3794942633"/>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6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853836378"/>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2_Two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4093866"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4" name="Content Placeholder 3"/>
          <p:cNvSpPr>
            <a:spLocks noGrp="1"/>
          </p:cNvSpPr>
          <p:nvPr>
            <p:ph sz="half" idx="2"/>
          </p:nvPr>
        </p:nvSpPr>
        <p:spPr>
          <a:xfrm>
            <a:off x="4659216" y="1076898"/>
            <a:ext cx="4065683"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2971629315"/>
      </p:ext>
    </p:extLst>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3_Two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4093866"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4" name="Content Placeholder 3"/>
          <p:cNvSpPr>
            <a:spLocks noGrp="1"/>
          </p:cNvSpPr>
          <p:nvPr>
            <p:ph sz="half" idx="2"/>
          </p:nvPr>
        </p:nvSpPr>
        <p:spPr>
          <a:xfrm>
            <a:off x="4659216" y="1076898"/>
            <a:ext cx="4065683"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920165730"/>
      </p:ext>
    </p:extLst>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7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588374548"/>
      </p:ext>
    </p:extLst>
  </p:cSld>
  <p:clrMapOvr>
    <a:masterClrMapping/>
  </p:clrMapOvr>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8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2813398394"/>
      </p:ext>
    </p:extLst>
  </p:cSld>
  <p:clrMapOvr>
    <a:masterClrMapping/>
  </p:clrMapOvr>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9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2429956894"/>
      </p:ext>
    </p:extLst>
  </p:cSld>
  <p:clrMapOvr>
    <a:masterClrMapping/>
  </p:clrMapOvr>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10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2019805308"/>
      </p:ext>
    </p:extLst>
  </p:cSld>
  <p:clrMapOvr>
    <a:masterClrMapping/>
  </p:clrMapOvr>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1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2447802087"/>
      </p:ext>
    </p:extLst>
  </p:cSld>
  <p:clrMapOvr>
    <a:masterClrMapping/>
  </p:clrMapOvr>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1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271900949"/>
      </p:ext>
    </p:extLst>
  </p:cSld>
  <p:clrMapOvr>
    <a:masterClrMapping/>
  </p:clrMapOvr>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13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285585220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6"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smtClean="0"/>
              <a:t>Introduction to PSP and TSP</a:t>
            </a:r>
            <a:endParaRPr lang="en-US" dirty="0"/>
          </a:p>
        </p:txBody>
      </p:sp>
    </p:spTree>
    <p:extLst>
      <p:ext uri="{BB962C8B-B14F-4D97-AF65-F5344CB8AC3E}">
        <p14:creationId xmlns:p14="http://schemas.microsoft.com/office/powerpoint/2010/main" val="4066040560"/>
      </p:ext>
    </p:extLst>
  </p:cSld>
  <p:clrMapOvr>
    <a:masterClrMapping/>
  </p:clrMapOvr>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4_Two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4093866"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4" name="Content Placeholder 3"/>
          <p:cNvSpPr>
            <a:spLocks noGrp="1"/>
          </p:cNvSpPr>
          <p:nvPr>
            <p:ph sz="half" idx="2"/>
          </p:nvPr>
        </p:nvSpPr>
        <p:spPr>
          <a:xfrm>
            <a:off x="4659216" y="1076898"/>
            <a:ext cx="4065683"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811415955"/>
      </p:ext>
    </p:extLst>
  </p:cSld>
  <p:clrMapOvr>
    <a:masterClrMapping/>
  </p:clrMapOvr>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5_Two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4093866"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4" name="Content Placeholder 3"/>
          <p:cNvSpPr>
            <a:spLocks noGrp="1"/>
          </p:cNvSpPr>
          <p:nvPr>
            <p:ph sz="half" idx="2"/>
          </p:nvPr>
        </p:nvSpPr>
        <p:spPr>
          <a:xfrm>
            <a:off x="4659216" y="1076898"/>
            <a:ext cx="4065683"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1987553413"/>
      </p:ext>
    </p:extLst>
  </p:cSld>
  <p:clrMapOvr>
    <a:masterClrMapping/>
  </p:clrMapOvr>
  <p:timing>
    <p:tnLst>
      <p:par>
        <p:cT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14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2860226141"/>
      </p:ext>
    </p:extLst>
  </p:cSld>
  <p:clrMapOvr>
    <a:masterClrMapping/>
  </p:clrMapOvr>
  <p:timing>
    <p:tnLst>
      <p:par>
        <p:cTn id="1" dur="indefinite" restart="never" nodeType="tmRoot"/>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userDrawn="1">
  <p:cSld name="6_Two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4093866"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4" name="Content Placeholder 3"/>
          <p:cNvSpPr>
            <a:spLocks noGrp="1"/>
          </p:cNvSpPr>
          <p:nvPr>
            <p:ph sz="half" idx="2"/>
          </p:nvPr>
        </p:nvSpPr>
        <p:spPr>
          <a:xfrm>
            <a:off x="4659216" y="1076898"/>
            <a:ext cx="4065683"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1962684115"/>
      </p:ext>
    </p:extLst>
  </p:cSld>
  <p:clrMapOvr>
    <a:masterClrMapping/>
  </p:clrMapOvr>
  <p:timing>
    <p:tnLst>
      <p:par>
        <p:cTn id="1" dur="indefinite" restart="never" nodeType="tmRoot"/>
      </p:par>
    </p:tn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userDrawn="1">
  <p:cSld name="15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1413254156"/>
      </p:ext>
    </p:extLst>
  </p:cSld>
  <p:clrMapOvr>
    <a:masterClrMapping/>
  </p:clrMapOvr>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userDrawn="1">
  <p:cSld name="16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623815611"/>
      </p:ext>
    </p:extLst>
  </p:cSld>
  <p:clrMapOvr>
    <a:masterClrMapping/>
  </p:clrMapOvr>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userDrawn="1">
  <p:cSld name="17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2907179845"/>
      </p:ext>
    </p:extLst>
  </p:cSld>
  <p:clrMapOvr>
    <a:masterClrMapping/>
  </p:clrMapOvr>
  <p:timing>
    <p:tnLst>
      <p:par>
        <p:cT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userDrawn="1">
  <p:cSld name="18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1589921640"/>
      </p:ext>
    </p:extLst>
  </p:cSld>
  <p:clrMapOvr>
    <a:masterClrMapping/>
  </p:clrMapOvr>
  <p:timing>
    <p:tnLst>
      <p:par>
        <p:cTn id="1" dur="indefinite" restart="never" nodeType="tmRoot"/>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userDrawn="1">
  <p:cSld name="19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718948900"/>
      </p:ext>
    </p:extLst>
  </p:cSld>
  <p:clrMapOvr>
    <a:masterClrMapping/>
  </p:clrMapOvr>
  <p:timing>
    <p:tnLst>
      <p:par>
        <p:cT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1_Thre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2684166"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8" name="Content Placeholder 2"/>
          <p:cNvSpPr>
            <a:spLocks noGrp="1"/>
          </p:cNvSpPr>
          <p:nvPr>
            <p:ph sz="half" idx="13"/>
          </p:nvPr>
        </p:nvSpPr>
        <p:spPr>
          <a:xfrm>
            <a:off x="3238500" y="1076898"/>
            <a:ext cx="2666999"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9" name="Content Placeholder 2"/>
          <p:cNvSpPr>
            <a:spLocks noGrp="1"/>
          </p:cNvSpPr>
          <p:nvPr>
            <p:ph sz="half" idx="14"/>
          </p:nvPr>
        </p:nvSpPr>
        <p:spPr>
          <a:xfrm>
            <a:off x="6057900" y="1076898"/>
            <a:ext cx="2667000"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148712850"/>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wo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4093866"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4" name="Content Placeholder 3"/>
          <p:cNvSpPr>
            <a:spLocks noGrp="1"/>
          </p:cNvSpPr>
          <p:nvPr>
            <p:ph sz="half" idx="2"/>
          </p:nvPr>
        </p:nvSpPr>
        <p:spPr>
          <a:xfrm>
            <a:off x="4659216" y="1076898"/>
            <a:ext cx="4065683"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7"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smtClean="0"/>
              <a:t>Introduction to PSP and TSP</a:t>
            </a:r>
            <a:endParaRPr lang="en-US" dirty="0"/>
          </a:p>
        </p:txBody>
      </p:sp>
    </p:spTree>
    <p:extLst>
      <p:ext uri="{BB962C8B-B14F-4D97-AF65-F5344CB8AC3E}">
        <p14:creationId xmlns:p14="http://schemas.microsoft.com/office/powerpoint/2010/main" val="2796921334"/>
      </p:ext>
    </p:extLst>
  </p:cSld>
  <p:clrMapOvr>
    <a:masterClrMapping/>
  </p:clrMapOvr>
  <p:timing>
    <p:tnLst>
      <p:par>
        <p:cTn id="1" dur="indefinite" restart="never" nodeType="tmRoot"/>
      </p:par>
    </p:tn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1_Four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1960266"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1" name="Content Placeholder 2"/>
          <p:cNvSpPr>
            <a:spLocks noGrp="1"/>
          </p:cNvSpPr>
          <p:nvPr>
            <p:ph sz="half" idx="13"/>
          </p:nvPr>
        </p:nvSpPr>
        <p:spPr>
          <a:xfrm>
            <a:off x="2514600" y="1076898"/>
            <a:ext cx="1981200"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2" name="Content Placeholder 2"/>
          <p:cNvSpPr>
            <a:spLocks noGrp="1"/>
          </p:cNvSpPr>
          <p:nvPr>
            <p:ph sz="half" idx="14"/>
          </p:nvPr>
        </p:nvSpPr>
        <p:spPr>
          <a:xfrm>
            <a:off x="4648200" y="1076898"/>
            <a:ext cx="1981200"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3" name="Content Placeholder 2"/>
          <p:cNvSpPr>
            <a:spLocks noGrp="1"/>
          </p:cNvSpPr>
          <p:nvPr>
            <p:ph sz="half" idx="15"/>
          </p:nvPr>
        </p:nvSpPr>
        <p:spPr>
          <a:xfrm>
            <a:off x="6781800" y="1084704"/>
            <a:ext cx="1943100" cy="501129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975094992"/>
      </p:ext>
    </p:extLst>
  </p:cSld>
  <p:clrMapOvr>
    <a:masterClrMapping/>
  </p:clrMapOvr>
  <p:timing>
    <p:tnLst>
      <p:par>
        <p:cTn id="1" dur="indefinite" restart="never" nodeType="tmRoot"/>
      </p:par>
    </p:tn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1_Section Header plain">
    <p:bg>
      <p:bgPr>
        <a:solidFill>
          <a:schemeClr val="bg1"/>
        </a:solidFill>
        <a:effectLst/>
      </p:bgPr>
    </p:bg>
    <p:spTree>
      <p:nvGrpSpPr>
        <p:cNvPr id="1" name=""/>
        <p:cNvGrpSpPr/>
        <p:nvPr/>
      </p:nvGrpSpPr>
      <p:grpSpPr>
        <a:xfrm>
          <a:off x="0" y="0"/>
          <a:ext cx="0" cy="0"/>
          <a:chOff x="0" y="0"/>
          <a:chExt cx="0" cy="0"/>
        </a:xfrm>
      </p:grpSpPr>
      <p:sp>
        <p:nvSpPr>
          <p:cNvPr id="10" name="Rectangle 9"/>
          <p:cNvSpPr/>
          <p:nvPr userDrawn="1"/>
        </p:nvSpPr>
        <p:spPr bwMode="auto">
          <a:xfrm>
            <a:off x="2" y="-17418"/>
            <a:ext cx="9143997" cy="6355080"/>
          </a:xfrm>
          <a:prstGeom prst="rect">
            <a:avLst/>
          </a:prstGeom>
          <a:solidFill>
            <a:srgbClr val="005695"/>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0" lang="en-US" sz="2000" b="1" i="0" u="none" strike="noStrike" cap="none" normalizeH="0" baseline="0" dirty="0" smtClean="0">
              <a:ln>
                <a:noFill/>
              </a:ln>
              <a:solidFill>
                <a:schemeClr val="tx1"/>
              </a:solidFill>
              <a:effectLst/>
              <a:latin typeface="Arial" charset="0"/>
              <a:ea typeface="ＭＳ Ｐゴシック" pitchFamily="1" charset="-128"/>
            </a:endParaRPr>
          </a:p>
        </p:txBody>
      </p:sp>
      <p:sp>
        <p:nvSpPr>
          <p:cNvPr id="12" name="Title 1"/>
          <p:cNvSpPr>
            <a:spLocks noGrp="1"/>
          </p:cNvSpPr>
          <p:nvPr>
            <p:ph type="title" hasCustomPrompt="1"/>
          </p:nvPr>
        </p:nvSpPr>
        <p:spPr bwMode="white">
          <a:xfrm>
            <a:off x="396875" y="2791271"/>
            <a:ext cx="5127625" cy="282129"/>
          </a:xfrm>
          <a:prstGeom prst="rect">
            <a:avLst/>
          </a:prstGeom>
        </p:spPr>
        <p:txBody>
          <a:bodyPr lIns="0" tIns="0" rIns="0" bIns="0" anchor="b" anchorCtr="0"/>
          <a:lstStyle>
            <a:lvl1pPr algn="l">
              <a:defRPr sz="2000" b="0" cap="none">
                <a:solidFill>
                  <a:schemeClr val="bg1"/>
                </a:solidFill>
              </a:defRPr>
            </a:lvl1pPr>
          </a:lstStyle>
          <a:p>
            <a:r>
              <a:rPr lang="en-US" dirty="0" smtClean="0"/>
              <a:t>Click To Edit Presentation Title</a:t>
            </a:r>
            <a:endParaRPr lang="en-US" dirty="0"/>
          </a:p>
        </p:txBody>
      </p:sp>
      <p:sp>
        <p:nvSpPr>
          <p:cNvPr id="13" name="Text Placeholder 3"/>
          <p:cNvSpPr>
            <a:spLocks noGrp="1"/>
          </p:cNvSpPr>
          <p:nvPr>
            <p:ph type="body" sz="quarter" idx="10" hasCustomPrompt="1"/>
          </p:nvPr>
        </p:nvSpPr>
        <p:spPr bwMode="white">
          <a:xfrm>
            <a:off x="396875" y="3109372"/>
            <a:ext cx="5127626" cy="469900"/>
          </a:xfrm>
          <a:prstGeom prst="rect">
            <a:avLst/>
          </a:prstGeom>
        </p:spPr>
        <p:txBody>
          <a:bodyPr lIns="0" tIns="0" rIns="0" bIns="0"/>
          <a:lstStyle>
            <a:lvl1pPr>
              <a:defRPr sz="3200" b="1">
                <a:solidFill>
                  <a:schemeClr val="bg1"/>
                </a:solidFill>
              </a:defRPr>
            </a:lvl1pPr>
          </a:lstStyle>
          <a:p>
            <a:pPr lvl="0"/>
            <a:r>
              <a:rPr lang="en-US" dirty="0" smtClean="0"/>
              <a:t>Click to edit Section Title</a:t>
            </a:r>
          </a:p>
        </p:txBody>
      </p:sp>
      <p:sp>
        <p:nvSpPr>
          <p:cNvPr id="5" name="Rectangle 4"/>
          <p:cNvSpPr/>
          <p:nvPr userDrawn="1"/>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66874" y="6479513"/>
            <a:ext cx="3834528" cy="259156"/>
          </a:xfrm>
          <a:prstGeom prst="rect">
            <a:avLst/>
          </a:prstGeom>
        </p:spPr>
      </p:pic>
      <p:sp>
        <p:nvSpPr>
          <p:cNvPr id="7" name="Rectangle 6"/>
          <p:cNvSpPr/>
          <p:nvPr userDrawn="1"/>
        </p:nvSpPr>
        <p:spPr>
          <a:xfrm>
            <a:off x="6059156" y="6392818"/>
            <a:ext cx="3084844" cy="46518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73"/>
          <p:cNvSpPr>
            <a:spLocks noChangeArrowheads="1"/>
          </p:cNvSpPr>
          <p:nvPr userDrawn="1"/>
        </p:nvSpPr>
        <p:spPr bwMode="white">
          <a:xfrm>
            <a:off x="4413249" y="6411779"/>
            <a:ext cx="2072699" cy="200055"/>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smtClean="0">
                <a:solidFill>
                  <a:srgbClr val="FFFFFF"/>
                </a:solidFill>
                <a:latin typeface="Arial" panose="020B0604020202020204" pitchFamily="34" charset="0"/>
                <a:cs typeface="Arial" panose="020B0604020202020204" pitchFamily="34" charset="0"/>
              </a:rPr>
              <a:t>Personal Software Process for Engineers: Part I</a:t>
            </a:r>
          </a:p>
          <a:p>
            <a:pPr marL="0" indent="0" algn="l" eaLnBrk="0" hangingPunct="0">
              <a:lnSpc>
                <a:spcPct val="100000"/>
              </a:lnSpc>
              <a:spcBef>
                <a:spcPct val="0"/>
              </a:spcBef>
            </a:pPr>
            <a:r>
              <a:rPr lang="en-US" sz="600" b="0" spc="0" dirty="0" smtClean="0">
                <a:solidFill>
                  <a:srgbClr val="FFFFFF"/>
                </a:solidFill>
                <a:latin typeface="Arial" panose="020B0604020202020204" pitchFamily="34" charset="0"/>
                <a:cs typeface="Arial" panose="020B0604020202020204" pitchFamily="34" charset="0"/>
              </a:rPr>
              <a:t>©</a:t>
            </a:r>
            <a:r>
              <a:rPr lang="en-US" sz="600" b="0" spc="0" baseline="0" dirty="0" smtClean="0">
                <a:solidFill>
                  <a:srgbClr val="FFFFFF"/>
                </a:solidFill>
                <a:latin typeface="Arial" panose="020B0604020202020204" pitchFamily="34" charset="0"/>
                <a:cs typeface="Arial" panose="020B0604020202020204" pitchFamily="34" charset="0"/>
              </a:rPr>
              <a:t> 2016 Carnegie Mellon University</a:t>
            </a:r>
            <a:endParaRPr lang="en-US" sz="600" b="0" spc="0" dirty="0" smtClean="0">
              <a:solidFill>
                <a:srgbClr val="FFFFFF"/>
              </a:solidFill>
              <a:latin typeface="Arial" panose="020B0604020202020204" pitchFamily="34" charset="0"/>
              <a:cs typeface="Arial" panose="020B0604020202020204" pitchFamily="34" charset="0"/>
            </a:endParaRPr>
          </a:p>
        </p:txBody>
      </p:sp>
      <p:sp>
        <p:nvSpPr>
          <p:cNvPr id="9" name="TextBox 8"/>
          <p:cNvSpPr txBox="1"/>
          <p:nvPr userDrawn="1"/>
        </p:nvSpPr>
        <p:spPr>
          <a:xfrm>
            <a:off x="6480848" y="6545185"/>
            <a:ext cx="2325222" cy="215444"/>
          </a:xfrm>
          <a:prstGeom prst="rect">
            <a:avLst/>
          </a:prstGeom>
          <a:noFill/>
        </p:spPr>
        <p:txBody>
          <a:bodyPr wrap="square" lIns="0" tIns="0" rIns="0" bIns="0" rtlCol="0">
            <a:spAutoFit/>
          </a:bodyPr>
          <a:lstStyle/>
          <a:p>
            <a:r>
              <a:rPr lang="en-US" sz="700" kern="1200" dirty="0" smtClean="0">
                <a:solidFill>
                  <a:schemeClr val="bg1"/>
                </a:solidFill>
                <a:effectLst/>
                <a:latin typeface="Arial" panose="020B0604020202020204" pitchFamily="34" charset="0"/>
                <a:ea typeface="+mn-ea"/>
                <a:cs typeface="Arial" panose="020B0604020202020204" pitchFamily="34" charset="0"/>
              </a:rPr>
              <a:t>[Distribution Statement A] Approved for public release and unlimited distribution.</a:t>
            </a:r>
            <a:endParaRPr lang="en-US" sz="700" dirty="0" smtClean="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45489532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1_Minor Column">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381000" y="1143000"/>
            <a:ext cx="2705100" cy="4953000"/>
          </a:xfrm>
        </p:spPr>
        <p:txBody>
          <a:bodyPr/>
          <a:lstStyle>
            <a:lvl1pPr>
              <a:defRPr/>
            </a:lvl1pPr>
          </a:lstStyle>
          <a:p>
            <a:pPr lvl="0"/>
            <a:r>
              <a:rPr lang="en-US" dirty="0" smtClean="0"/>
              <a:t>Click to insert Image or Table</a:t>
            </a:r>
          </a:p>
        </p:txBody>
      </p:sp>
      <p:sp>
        <p:nvSpPr>
          <p:cNvPr id="4" name="Content Placeholder 3"/>
          <p:cNvSpPr>
            <a:spLocks noGrp="1"/>
          </p:cNvSpPr>
          <p:nvPr>
            <p:ph sz="half" idx="2"/>
          </p:nvPr>
        </p:nvSpPr>
        <p:spPr>
          <a:xfrm>
            <a:off x="3238500" y="1076898"/>
            <a:ext cx="5486399"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8" name="Title 7"/>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02465903"/>
      </p:ext>
    </p:extLst>
  </p:cSld>
  <p:clrMapOvr>
    <a:masterClrMapping/>
  </p:clrMapOvr>
  <p:timing>
    <p:tnLst>
      <p:par>
        <p:cTn id="1" dur="indefinite" restart="never" nodeType="tmRoot"/>
      </p:par>
    </p:tn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1_Major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hasCustomPrompt="1"/>
          </p:nvPr>
        </p:nvSpPr>
        <p:spPr>
          <a:xfrm>
            <a:off x="381000" y="1143000"/>
            <a:ext cx="5524499" cy="4953000"/>
          </a:xfrm>
        </p:spPr>
        <p:txBody>
          <a:bodyPr/>
          <a:lstStyle>
            <a:lvl1pPr>
              <a:defRPr/>
            </a:lvl1pPr>
          </a:lstStyle>
          <a:p>
            <a:pPr lvl="0"/>
            <a:r>
              <a:rPr lang="en-US" dirty="0" smtClean="0"/>
              <a:t>Click to insert Image or Table</a:t>
            </a:r>
          </a:p>
        </p:txBody>
      </p:sp>
      <p:sp>
        <p:nvSpPr>
          <p:cNvPr id="4" name="Content Placeholder 3"/>
          <p:cNvSpPr>
            <a:spLocks noGrp="1"/>
          </p:cNvSpPr>
          <p:nvPr>
            <p:ph sz="half" idx="2"/>
          </p:nvPr>
        </p:nvSpPr>
        <p:spPr>
          <a:xfrm>
            <a:off x="6057900" y="1076898"/>
            <a:ext cx="2666999"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312680162"/>
      </p:ext>
    </p:extLst>
  </p:cSld>
  <p:clrMapOvr>
    <a:masterClrMapping/>
  </p:clrMapOvr>
  <p:timing>
    <p:tnLst>
      <p:par>
        <p:cTn id="1" dur="indefinite" restart="never" nodeType="tmRoot"/>
      </p:par>
    </p:tnLst>
  </p:timing>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2_Agenda">
    <p:spTree>
      <p:nvGrpSpPr>
        <p:cNvPr id="1" name=""/>
        <p:cNvGrpSpPr/>
        <p:nvPr/>
      </p:nvGrpSpPr>
      <p:grpSpPr>
        <a:xfrm>
          <a:off x="0" y="0"/>
          <a:ext cx="0" cy="0"/>
          <a:chOff x="0" y="0"/>
          <a:chExt cx="0" cy="0"/>
        </a:xfrm>
      </p:grpSpPr>
      <p:pic>
        <p:nvPicPr>
          <p:cNvPr id="5" name="Picture 4"/>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11017" y="1098164"/>
            <a:ext cx="3227483" cy="5242275"/>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4" name="Content Placeholder 3"/>
          <p:cNvSpPr>
            <a:spLocks noGrp="1"/>
          </p:cNvSpPr>
          <p:nvPr>
            <p:ph sz="half" idx="2"/>
          </p:nvPr>
        </p:nvSpPr>
        <p:spPr>
          <a:xfrm>
            <a:off x="3238500" y="1076898"/>
            <a:ext cx="5486399" cy="5019102"/>
          </a:xfrm>
        </p:spPr>
        <p:txBody>
          <a:bodyPr/>
          <a:lstStyle>
            <a:lvl1pPr>
              <a:defRPr b="1"/>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8"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smtClean="0"/>
              <a:t>Course Overview</a:t>
            </a:r>
            <a:endParaRPr lang="en-US" dirty="0"/>
          </a:p>
        </p:txBody>
      </p:sp>
    </p:spTree>
    <p:extLst>
      <p:ext uri="{BB962C8B-B14F-4D97-AF65-F5344CB8AC3E}">
        <p14:creationId xmlns:p14="http://schemas.microsoft.com/office/powerpoint/2010/main" val="1146822169"/>
      </p:ext>
    </p:extLst>
  </p:cSld>
  <p:clrMapOvr>
    <a:masterClrMapping/>
  </p:clrMapOvr>
  <p:timing>
    <p:tnLst>
      <p:par>
        <p:cTn id="1" dur="indefinite" restart="never" nodeType="tmRoot"/>
      </p:par>
    </p:tnLst>
  </p:timing>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20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01933" y="1081757"/>
            <a:ext cx="8320035" cy="501424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6"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smtClean="0"/>
              <a:t>Course Overview</a:t>
            </a:r>
            <a:endParaRPr lang="en-US" dirty="0"/>
          </a:p>
        </p:txBody>
      </p:sp>
    </p:spTree>
    <p:extLst>
      <p:ext uri="{BB962C8B-B14F-4D97-AF65-F5344CB8AC3E}">
        <p14:creationId xmlns:p14="http://schemas.microsoft.com/office/powerpoint/2010/main" val="1338619515"/>
      </p:ext>
    </p:extLst>
  </p:cSld>
  <p:clrMapOvr>
    <a:masterClrMapping/>
  </p:clrMapOvr>
  <p:timing>
    <p:tnLst>
      <p:par>
        <p:cTn id="1" dur="indefinite" restart="never" nodeType="tmRoot"/>
      </p:par>
    </p:tnLst>
  </p:timing>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7_Two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4093866"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4" name="Content Placeholder 3"/>
          <p:cNvSpPr>
            <a:spLocks noGrp="1"/>
          </p:cNvSpPr>
          <p:nvPr>
            <p:ph sz="half" idx="2"/>
          </p:nvPr>
        </p:nvSpPr>
        <p:spPr>
          <a:xfrm>
            <a:off x="4659216" y="1076898"/>
            <a:ext cx="4065683"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7"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smtClean="0"/>
              <a:t>Course Overview</a:t>
            </a:r>
            <a:endParaRPr lang="en-US" dirty="0"/>
          </a:p>
        </p:txBody>
      </p:sp>
    </p:spTree>
    <p:extLst>
      <p:ext uri="{BB962C8B-B14F-4D97-AF65-F5344CB8AC3E}">
        <p14:creationId xmlns:p14="http://schemas.microsoft.com/office/powerpoint/2010/main" val="1435713064"/>
      </p:ext>
    </p:extLst>
  </p:cSld>
  <p:clrMapOvr>
    <a:masterClrMapping/>
  </p:clrMapOvr>
  <p:timing>
    <p:tnLst>
      <p:par>
        <p:cTn id="1" dur="indefinite" restart="never" nodeType="tmRoot"/>
      </p:par>
    </p:tnLst>
  </p:timing>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2_Thre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2684166"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8" name="Content Placeholder 2"/>
          <p:cNvSpPr>
            <a:spLocks noGrp="1"/>
          </p:cNvSpPr>
          <p:nvPr>
            <p:ph sz="half" idx="13"/>
          </p:nvPr>
        </p:nvSpPr>
        <p:spPr>
          <a:xfrm>
            <a:off x="3238500" y="1076898"/>
            <a:ext cx="2666999"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9" name="Content Placeholder 2"/>
          <p:cNvSpPr>
            <a:spLocks noGrp="1"/>
          </p:cNvSpPr>
          <p:nvPr>
            <p:ph sz="half" idx="14"/>
          </p:nvPr>
        </p:nvSpPr>
        <p:spPr>
          <a:xfrm>
            <a:off x="6057900" y="1076898"/>
            <a:ext cx="2667000"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0"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smtClean="0"/>
              <a:t>Course Overview</a:t>
            </a:r>
            <a:endParaRPr lang="en-US" dirty="0"/>
          </a:p>
        </p:txBody>
      </p:sp>
    </p:spTree>
    <p:extLst>
      <p:ext uri="{BB962C8B-B14F-4D97-AF65-F5344CB8AC3E}">
        <p14:creationId xmlns:p14="http://schemas.microsoft.com/office/powerpoint/2010/main" val="707291063"/>
      </p:ext>
    </p:extLst>
  </p:cSld>
  <p:clrMapOvr>
    <a:masterClrMapping/>
  </p:clrMapOvr>
  <p:timing>
    <p:tnLst>
      <p:par>
        <p:cTn id="1" dur="indefinite" restart="never" nodeType="tmRoot"/>
      </p:par>
    </p:tnLst>
  </p:timing>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2_Four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1960266"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1" name="Content Placeholder 2"/>
          <p:cNvSpPr>
            <a:spLocks noGrp="1"/>
          </p:cNvSpPr>
          <p:nvPr>
            <p:ph sz="half" idx="13"/>
          </p:nvPr>
        </p:nvSpPr>
        <p:spPr>
          <a:xfrm>
            <a:off x="2514600" y="1076898"/>
            <a:ext cx="1981200"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2" name="Content Placeholder 2"/>
          <p:cNvSpPr>
            <a:spLocks noGrp="1"/>
          </p:cNvSpPr>
          <p:nvPr>
            <p:ph sz="half" idx="14"/>
          </p:nvPr>
        </p:nvSpPr>
        <p:spPr>
          <a:xfrm>
            <a:off x="4648200" y="1076898"/>
            <a:ext cx="1981200"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3" name="Content Placeholder 2"/>
          <p:cNvSpPr>
            <a:spLocks noGrp="1"/>
          </p:cNvSpPr>
          <p:nvPr>
            <p:ph sz="half" idx="15"/>
          </p:nvPr>
        </p:nvSpPr>
        <p:spPr>
          <a:xfrm>
            <a:off x="6781800" y="1084704"/>
            <a:ext cx="1943100" cy="501129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9"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smtClean="0"/>
              <a:t>Course Overview</a:t>
            </a:r>
            <a:endParaRPr lang="en-US" dirty="0"/>
          </a:p>
        </p:txBody>
      </p:sp>
    </p:spTree>
    <p:extLst>
      <p:ext uri="{BB962C8B-B14F-4D97-AF65-F5344CB8AC3E}">
        <p14:creationId xmlns:p14="http://schemas.microsoft.com/office/powerpoint/2010/main" val="629940017"/>
      </p:ext>
    </p:extLst>
  </p:cSld>
  <p:clrMapOvr>
    <a:masterClrMapping/>
  </p:clrMapOvr>
  <p:timing>
    <p:tnLst>
      <p:par>
        <p:cTn id="1" dur="indefinite" restart="never" nodeType="tmRoot"/>
      </p:par>
    </p:tnLst>
  </p:timing>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2_Section Header plain">
    <p:bg>
      <p:bgPr>
        <a:solidFill>
          <a:schemeClr val="bg1"/>
        </a:solidFill>
        <a:effectLst/>
      </p:bgPr>
    </p:bg>
    <p:spTree>
      <p:nvGrpSpPr>
        <p:cNvPr id="1" name=""/>
        <p:cNvGrpSpPr/>
        <p:nvPr/>
      </p:nvGrpSpPr>
      <p:grpSpPr>
        <a:xfrm>
          <a:off x="0" y="0"/>
          <a:ext cx="0" cy="0"/>
          <a:chOff x="0" y="0"/>
          <a:chExt cx="0" cy="0"/>
        </a:xfrm>
      </p:grpSpPr>
      <p:sp>
        <p:nvSpPr>
          <p:cNvPr id="10" name="Rectangle 9"/>
          <p:cNvSpPr/>
          <p:nvPr userDrawn="1"/>
        </p:nvSpPr>
        <p:spPr bwMode="auto">
          <a:xfrm>
            <a:off x="2" y="-17418"/>
            <a:ext cx="9143997" cy="6355080"/>
          </a:xfrm>
          <a:prstGeom prst="rect">
            <a:avLst/>
          </a:prstGeom>
          <a:solidFill>
            <a:srgbClr val="005695"/>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algn="ctr" fontAlgn="base">
              <a:spcBef>
                <a:spcPct val="50000"/>
              </a:spcBef>
              <a:spcAft>
                <a:spcPct val="0"/>
              </a:spcAft>
            </a:pPr>
            <a:endParaRPr lang="en-US" sz="2000" b="1" dirty="0" smtClean="0">
              <a:solidFill>
                <a:prstClr val="black"/>
              </a:solidFill>
              <a:latin typeface="Arial" charset="0"/>
              <a:ea typeface="ＭＳ Ｐゴシック" pitchFamily="1" charset="-128"/>
            </a:endParaRPr>
          </a:p>
        </p:txBody>
      </p:sp>
      <p:sp>
        <p:nvSpPr>
          <p:cNvPr id="12" name="Title 1"/>
          <p:cNvSpPr>
            <a:spLocks noGrp="1"/>
          </p:cNvSpPr>
          <p:nvPr>
            <p:ph type="title" hasCustomPrompt="1"/>
          </p:nvPr>
        </p:nvSpPr>
        <p:spPr bwMode="white">
          <a:xfrm>
            <a:off x="396875" y="2791271"/>
            <a:ext cx="5127625" cy="282129"/>
          </a:xfrm>
          <a:prstGeom prst="rect">
            <a:avLst/>
          </a:prstGeom>
        </p:spPr>
        <p:txBody>
          <a:bodyPr lIns="0" tIns="0" rIns="0" bIns="0" anchor="b" anchorCtr="0"/>
          <a:lstStyle>
            <a:lvl1pPr algn="l">
              <a:defRPr sz="2000" b="0" cap="none">
                <a:solidFill>
                  <a:schemeClr val="bg1"/>
                </a:solidFill>
              </a:defRPr>
            </a:lvl1pPr>
          </a:lstStyle>
          <a:p>
            <a:r>
              <a:rPr lang="en-US" dirty="0" smtClean="0"/>
              <a:t>Click To Edit Presentation Title</a:t>
            </a:r>
            <a:endParaRPr lang="en-US" dirty="0"/>
          </a:p>
        </p:txBody>
      </p:sp>
      <p:sp>
        <p:nvSpPr>
          <p:cNvPr id="13" name="Text Placeholder 3"/>
          <p:cNvSpPr>
            <a:spLocks noGrp="1"/>
          </p:cNvSpPr>
          <p:nvPr>
            <p:ph type="body" sz="quarter" idx="10" hasCustomPrompt="1"/>
          </p:nvPr>
        </p:nvSpPr>
        <p:spPr bwMode="white">
          <a:xfrm>
            <a:off x="396875" y="3109372"/>
            <a:ext cx="5127626" cy="469900"/>
          </a:xfrm>
          <a:prstGeom prst="rect">
            <a:avLst/>
          </a:prstGeom>
        </p:spPr>
        <p:txBody>
          <a:bodyPr lIns="0" tIns="0" rIns="0" bIns="0"/>
          <a:lstStyle>
            <a:lvl1pPr>
              <a:defRPr sz="3200" b="1">
                <a:solidFill>
                  <a:schemeClr val="bg1"/>
                </a:solidFill>
              </a:defRPr>
            </a:lvl1pPr>
          </a:lstStyle>
          <a:p>
            <a:pPr lvl="0"/>
            <a:r>
              <a:rPr lang="en-US" dirty="0" smtClean="0"/>
              <a:t>Click to edit Section Title</a:t>
            </a:r>
          </a:p>
        </p:txBody>
      </p:sp>
      <p:sp>
        <p:nvSpPr>
          <p:cNvPr id="5" name="Rectangle 4"/>
          <p:cNvSpPr/>
          <p:nvPr userDrawn="1"/>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pic>
        <p:nvPicPr>
          <p:cNvPr id="6" name="Picture 5"/>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66874" y="6479513"/>
            <a:ext cx="3834528" cy="259156"/>
          </a:xfrm>
          <a:prstGeom prst="rect">
            <a:avLst/>
          </a:prstGeom>
        </p:spPr>
      </p:pic>
      <p:sp>
        <p:nvSpPr>
          <p:cNvPr id="7" name="Rectangle 6"/>
          <p:cNvSpPr/>
          <p:nvPr userDrawn="1"/>
        </p:nvSpPr>
        <p:spPr>
          <a:xfrm>
            <a:off x="6059156" y="6392818"/>
            <a:ext cx="3084844" cy="46518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1" name="Rectangle 73"/>
          <p:cNvSpPr>
            <a:spLocks noChangeArrowheads="1"/>
          </p:cNvSpPr>
          <p:nvPr userDrawn="1"/>
        </p:nvSpPr>
        <p:spPr bwMode="white">
          <a:xfrm>
            <a:off x="4413250" y="6411779"/>
            <a:ext cx="2019300" cy="307777"/>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smtClean="0">
                <a:solidFill>
                  <a:srgbClr val="FFFFFF"/>
                </a:solidFill>
                <a:latin typeface="Arial" panose="020B0604020202020204" pitchFamily="34" charset="0"/>
                <a:cs typeface="Arial" panose="020B0604020202020204" pitchFamily="34" charset="0"/>
              </a:rPr>
              <a:t>Personal Software Process </a:t>
            </a:r>
            <a:br>
              <a:rPr lang="en-US" sz="700" b="1" dirty="0" smtClean="0">
                <a:solidFill>
                  <a:srgbClr val="FFFFFF"/>
                </a:solidFill>
                <a:latin typeface="Arial" panose="020B0604020202020204" pitchFamily="34" charset="0"/>
                <a:cs typeface="Arial" panose="020B0604020202020204" pitchFamily="34" charset="0"/>
              </a:rPr>
            </a:br>
            <a:r>
              <a:rPr lang="en-US" sz="700" b="1" dirty="0" smtClean="0">
                <a:solidFill>
                  <a:srgbClr val="FFFFFF"/>
                </a:solidFill>
                <a:latin typeface="Arial" panose="020B0604020202020204" pitchFamily="34" charset="0"/>
                <a:cs typeface="Arial" panose="020B0604020202020204" pitchFamily="34" charset="0"/>
              </a:rPr>
              <a:t>for Engineers: Part I</a:t>
            </a:r>
          </a:p>
          <a:p>
            <a:pPr eaLnBrk="0" hangingPunct="0">
              <a:spcBef>
                <a:spcPct val="0"/>
              </a:spcBef>
            </a:pPr>
            <a:r>
              <a:rPr lang="en-US" sz="600" dirty="0" smtClean="0">
                <a:solidFill>
                  <a:srgbClr val="FFFFFF"/>
                </a:solidFill>
                <a:latin typeface="Arial" panose="020B0604020202020204" pitchFamily="34" charset="0"/>
                <a:cs typeface="Arial" panose="020B0604020202020204" pitchFamily="34" charset="0"/>
              </a:rPr>
              <a:t>© 2016 Carnegie Mellon University</a:t>
            </a:r>
            <a:endParaRPr lang="en-US" sz="600" dirty="0">
              <a:solidFill>
                <a:srgbClr val="FFFFFF"/>
              </a:solidFill>
              <a:latin typeface="Arial" panose="020B0604020202020204" pitchFamily="34" charset="0"/>
              <a:cs typeface="Arial" panose="020B0604020202020204" pitchFamily="34" charset="0"/>
            </a:endParaRPr>
          </a:p>
        </p:txBody>
      </p:sp>
      <p:sp>
        <p:nvSpPr>
          <p:cNvPr id="9" name="TextBox 8"/>
          <p:cNvSpPr txBox="1"/>
          <p:nvPr userDrawn="1"/>
        </p:nvSpPr>
        <p:spPr>
          <a:xfrm>
            <a:off x="6480848" y="6545185"/>
            <a:ext cx="2325222" cy="215444"/>
          </a:xfrm>
          <a:prstGeom prst="rect">
            <a:avLst/>
          </a:prstGeom>
          <a:noFill/>
        </p:spPr>
        <p:txBody>
          <a:bodyPr wrap="square" lIns="0" tIns="0" rIns="0" bIns="0" rtlCol="0">
            <a:spAutoFit/>
          </a:bodyPr>
          <a:lstStyle/>
          <a:p>
            <a:r>
              <a:rPr lang="en-US" sz="700" kern="1200" dirty="0" smtClean="0">
                <a:solidFill>
                  <a:schemeClr val="bg1"/>
                </a:solidFill>
                <a:effectLst/>
                <a:latin typeface="Arial" panose="020B0604020202020204" pitchFamily="34" charset="0"/>
                <a:ea typeface="+mn-ea"/>
                <a:cs typeface="Arial" panose="020B0604020202020204" pitchFamily="34" charset="0"/>
              </a:rPr>
              <a:t>[Distribution Statement A] Approved for public release and unlimited distribution.</a:t>
            </a:r>
            <a:endParaRPr lang="en-US" sz="700" dirty="0" smtClean="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51740340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Thre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2684166"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8" name="Content Placeholder 2"/>
          <p:cNvSpPr>
            <a:spLocks noGrp="1"/>
          </p:cNvSpPr>
          <p:nvPr>
            <p:ph sz="half" idx="13"/>
          </p:nvPr>
        </p:nvSpPr>
        <p:spPr>
          <a:xfrm>
            <a:off x="3238500" y="1076898"/>
            <a:ext cx="2666999"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9" name="Content Placeholder 2"/>
          <p:cNvSpPr>
            <a:spLocks noGrp="1"/>
          </p:cNvSpPr>
          <p:nvPr>
            <p:ph sz="half" idx="14"/>
          </p:nvPr>
        </p:nvSpPr>
        <p:spPr>
          <a:xfrm>
            <a:off x="6057900" y="1076898"/>
            <a:ext cx="2667000"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0"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smtClean="0"/>
              <a:t>Introduction to PSP and TSP</a:t>
            </a:r>
            <a:endParaRPr lang="en-US" dirty="0"/>
          </a:p>
        </p:txBody>
      </p:sp>
    </p:spTree>
    <p:extLst>
      <p:ext uri="{BB962C8B-B14F-4D97-AF65-F5344CB8AC3E}">
        <p14:creationId xmlns:p14="http://schemas.microsoft.com/office/powerpoint/2010/main" val="1496112362"/>
      </p:ext>
    </p:extLst>
  </p:cSld>
  <p:clrMapOvr>
    <a:masterClrMapping/>
  </p:clrMapOvr>
  <p:timing>
    <p:tnLst>
      <p:par>
        <p:cTn id="1" dur="indefinite" restart="never" nodeType="tmRoot"/>
      </p:par>
    </p:tnLst>
  </p:timing>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2_Minor Column">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381000" y="1143000"/>
            <a:ext cx="2705100" cy="4953000"/>
          </a:xfrm>
        </p:spPr>
        <p:txBody>
          <a:bodyPr/>
          <a:lstStyle>
            <a:lvl1pPr>
              <a:defRPr/>
            </a:lvl1pPr>
          </a:lstStyle>
          <a:p>
            <a:pPr lvl="0"/>
            <a:r>
              <a:rPr lang="en-US" dirty="0" smtClean="0"/>
              <a:t>Click to insert Image or Table</a:t>
            </a:r>
          </a:p>
        </p:txBody>
      </p:sp>
      <p:sp>
        <p:nvSpPr>
          <p:cNvPr id="4" name="Content Placeholder 3"/>
          <p:cNvSpPr>
            <a:spLocks noGrp="1"/>
          </p:cNvSpPr>
          <p:nvPr>
            <p:ph sz="half" idx="2"/>
          </p:nvPr>
        </p:nvSpPr>
        <p:spPr>
          <a:xfrm>
            <a:off x="3238500" y="1076898"/>
            <a:ext cx="5486399"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8" name="Title 7"/>
          <p:cNvSpPr>
            <a:spLocks noGrp="1"/>
          </p:cNvSpPr>
          <p:nvPr>
            <p:ph type="title"/>
          </p:nvPr>
        </p:nvSpPr>
        <p:spPr/>
        <p:txBody>
          <a:bodyPr/>
          <a:lstStyle/>
          <a:p>
            <a:r>
              <a:rPr lang="en-US" smtClean="0"/>
              <a:t>Click to edit Master title style</a:t>
            </a:r>
            <a:endParaRPr lang="en-US"/>
          </a:p>
        </p:txBody>
      </p:sp>
      <p:sp>
        <p:nvSpPr>
          <p:cNvPr id="7"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smtClean="0"/>
              <a:t>Course Overview</a:t>
            </a:r>
            <a:endParaRPr lang="en-US" dirty="0"/>
          </a:p>
        </p:txBody>
      </p:sp>
    </p:spTree>
    <p:extLst>
      <p:ext uri="{BB962C8B-B14F-4D97-AF65-F5344CB8AC3E}">
        <p14:creationId xmlns:p14="http://schemas.microsoft.com/office/powerpoint/2010/main" val="2096089122"/>
      </p:ext>
    </p:extLst>
  </p:cSld>
  <p:clrMapOvr>
    <a:masterClrMapping/>
  </p:clrMapOvr>
  <p:timing>
    <p:tnLst>
      <p:par>
        <p:cTn id="1" dur="indefinite" restart="never" nodeType="tmRoot"/>
      </p:par>
    </p:tnLst>
  </p:timing>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2_Major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hasCustomPrompt="1"/>
          </p:nvPr>
        </p:nvSpPr>
        <p:spPr>
          <a:xfrm>
            <a:off x="381000" y="1143000"/>
            <a:ext cx="5524499" cy="4953000"/>
          </a:xfrm>
        </p:spPr>
        <p:txBody>
          <a:bodyPr/>
          <a:lstStyle>
            <a:lvl1pPr>
              <a:defRPr/>
            </a:lvl1pPr>
          </a:lstStyle>
          <a:p>
            <a:pPr lvl="0"/>
            <a:r>
              <a:rPr lang="en-US" dirty="0" smtClean="0"/>
              <a:t>Click to insert Image or Table</a:t>
            </a:r>
          </a:p>
        </p:txBody>
      </p:sp>
      <p:sp>
        <p:nvSpPr>
          <p:cNvPr id="4" name="Content Placeholder 3"/>
          <p:cNvSpPr>
            <a:spLocks noGrp="1"/>
          </p:cNvSpPr>
          <p:nvPr>
            <p:ph sz="half" idx="2"/>
          </p:nvPr>
        </p:nvSpPr>
        <p:spPr>
          <a:xfrm>
            <a:off x="6057900" y="1076898"/>
            <a:ext cx="2666999"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7"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smtClean="0"/>
              <a:t>Course Overview</a:t>
            </a:r>
            <a:endParaRPr lang="en-US" dirty="0"/>
          </a:p>
        </p:txBody>
      </p:sp>
    </p:spTree>
    <p:extLst>
      <p:ext uri="{BB962C8B-B14F-4D97-AF65-F5344CB8AC3E}">
        <p14:creationId xmlns:p14="http://schemas.microsoft.com/office/powerpoint/2010/main" val="3473309975"/>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Four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01934" y="1076898"/>
            <a:ext cx="1960266"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1" name="Content Placeholder 2"/>
          <p:cNvSpPr>
            <a:spLocks noGrp="1"/>
          </p:cNvSpPr>
          <p:nvPr>
            <p:ph sz="half" idx="13"/>
          </p:nvPr>
        </p:nvSpPr>
        <p:spPr>
          <a:xfrm>
            <a:off x="2514600" y="1076898"/>
            <a:ext cx="1981200"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2" name="Content Placeholder 2"/>
          <p:cNvSpPr>
            <a:spLocks noGrp="1"/>
          </p:cNvSpPr>
          <p:nvPr>
            <p:ph sz="half" idx="14"/>
          </p:nvPr>
        </p:nvSpPr>
        <p:spPr>
          <a:xfrm>
            <a:off x="4648200" y="1076898"/>
            <a:ext cx="1981200"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3" name="Content Placeholder 2"/>
          <p:cNvSpPr>
            <a:spLocks noGrp="1"/>
          </p:cNvSpPr>
          <p:nvPr>
            <p:ph sz="half" idx="15"/>
          </p:nvPr>
        </p:nvSpPr>
        <p:spPr>
          <a:xfrm>
            <a:off x="6781800" y="1084704"/>
            <a:ext cx="1943100" cy="501129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9"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smtClean="0"/>
              <a:t>Introduction to PSP and TSP</a:t>
            </a:r>
            <a:endParaRPr lang="en-US" dirty="0"/>
          </a:p>
        </p:txBody>
      </p:sp>
    </p:spTree>
    <p:extLst>
      <p:ext uri="{BB962C8B-B14F-4D97-AF65-F5344CB8AC3E}">
        <p14:creationId xmlns:p14="http://schemas.microsoft.com/office/powerpoint/2010/main" val="935714713"/>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Section Header plain">
    <p:bg>
      <p:bgPr>
        <a:solidFill>
          <a:schemeClr val="bg1"/>
        </a:solidFill>
        <a:effectLst/>
      </p:bgPr>
    </p:bg>
    <p:spTree>
      <p:nvGrpSpPr>
        <p:cNvPr id="1" name=""/>
        <p:cNvGrpSpPr/>
        <p:nvPr/>
      </p:nvGrpSpPr>
      <p:grpSpPr>
        <a:xfrm>
          <a:off x="0" y="0"/>
          <a:ext cx="0" cy="0"/>
          <a:chOff x="0" y="0"/>
          <a:chExt cx="0" cy="0"/>
        </a:xfrm>
      </p:grpSpPr>
      <p:sp>
        <p:nvSpPr>
          <p:cNvPr id="10" name="Rectangle 9"/>
          <p:cNvSpPr/>
          <p:nvPr/>
        </p:nvSpPr>
        <p:spPr bwMode="auto">
          <a:xfrm>
            <a:off x="2" y="-17418"/>
            <a:ext cx="9143997" cy="6355080"/>
          </a:xfrm>
          <a:prstGeom prst="rect">
            <a:avLst/>
          </a:prstGeom>
          <a:solidFill>
            <a:srgbClr val="005695"/>
          </a:solidFill>
          <a:ln w="38100"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50000"/>
              </a:spcBef>
              <a:spcAft>
                <a:spcPct val="0"/>
              </a:spcAft>
              <a:buClrTx/>
              <a:buSzTx/>
              <a:buFontTx/>
              <a:buNone/>
              <a:tabLst/>
            </a:pPr>
            <a:endParaRPr kumimoji="0" lang="en-US" sz="2000" b="1" i="0" u="none" strike="noStrike" cap="none" normalizeH="0" baseline="0" dirty="0" smtClean="0">
              <a:ln>
                <a:noFill/>
              </a:ln>
              <a:solidFill>
                <a:schemeClr val="tx1"/>
              </a:solidFill>
              <a:effectLst/>
              <a:latin typeface="Arial" charset="0"/>
              <a:ea typeface="ＭＳ Ｐゴシック" pitchFamily="1" charset="-128"/>
            </a:endParaRPr>
          </a:p>
        </p:txBody>
      </p:sp>
      <p:sp>
        <p:nvSpPr>
          <p:cNvPr id="12" name="Title 1"/>
          <p:cNvSpPr>
            <a:spLocks noGrp="1"/>
          </p:cNvSpPr>
          <p:nvPr>
            <p:ph type="title" hasCustomPrompt="1"/>
          </p:nvPr>
        </p:nvSpPr>
        <p:spPr bwMode="white">
          <a:xfrm>
            <a:off x="396875" y="2791271"/>
            <a:ext cx="5127625" cy="282129"/>
          </a:xfrm>
          <a:prstGeom prst="rect">
            <a:avLst/>
          </a:prstGeom>
        </p:spPr>
        <p:txBody>
          <a:bodyPr lIns="0" tIns="0" rIns="0" bIns="0" anchor="b" anchorCtr="0"/>
          <a:lstStyle>
            <a:lvl1pPr algn="l">
              <a:defRPr sz="2000" b="0" cap="none">
                <a:solidFill>
                  <a:schemeClr val="bg1"/>
                </a:solidFill>
              </a:defRPr>
            </a:lvl1pPr>
          </a:lstStyle>
          <a:p>
            <a:r>
              <a:rPr lang="en-US" dirty="0" smtClean="0"/>
              <a:t>Click To Edit Presentation Title</a:t>
            </a:r>
            <a:endParaRPr lang="en-US" dirty="0"/>
          </a:p>
        </p:txBody>
      </p:sp>
      <p:sp>
        <p:nvSpPr>
          <p:cNvPr id="13" name="Text Placeholder 3"/>
          <p:cNvSpPr>
            <a:spLocks noGrp="1"/>
          </p:cNvSpPr>
          <p:nvPr>
            <p:ph type="body" sz="quarter" idx="10" hasCustomPrompt="1"/>
          </p:nvPr>
        </p:nvSpPr>
        <p:spPr bwMode="white">
          <a:xfrm>
            <a:off x="396875" y="3109372"/>
            <a:ext cx="5127626" cy="469900"/>
          </a:xfrm>
          <a:prstGeom prst="rect">
            <a:avLst/>
          </a:prstGeom>
        </p:spPr>
        <p:txBody>
          <a:bodyPr lIns="0" tIns="0" rIns="0" bIns="0"/>
          <a:lstStyle>
            <a:lvl1pPr>
              <a:defRPr sz="3200" b="1">
                <a:solidFill>
                  <a:schemeClr val="bg1"/>
                </a:solidFill>
              </a:defRPr>
            </a:lvl1pPr>
          </a:lstStyle>
          <a:p>
            <a:pPr lvl="0"/>
            <a:r>
              <a:rPr lang="en-US" dirty="0" smtClean="0"/>
              <a:t>Click to edit Section Title</a:t>
            </a:r>
          </a:p>
        </p:txBody>
      </p:sp>
      <p:sp>
        <p:nvSpPr>
          <p:cNvPr id="5" name="Rectangle 4"/>
          <p:cNvSpPr/>
          <p:nvPr/>
        </p:nvSpPr>
        <p:spPr>
          <a:xfrm>
            <a:off x="0" y="6340093"/>
            <a:ext cx="9144000" cy="5179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66874" y="6479513"/>
            <a:ext cx="3834528" cy="259156"/>
          </a:xfrm>
          <a:prstGeom prst="rect">
            <a:avLst/>
          </a:prstGeom>
        </p:spPr>
      </p:pic>
      <p:sp>
        <p:nvSpPr>
          <p:cNvPr id="11" name="Rectangle 73"/>
          <p:cNvSpPr>
            <a:spLocks noChangeArrowheads="1"/>
          </p:cNvSpPr>
          <p:nvPr/>
        </p:nvSpPr>
        <p:spPr bwMode="white">
          <a:xfrm>
            <a:off x="4184650" y="6409348"/>
            <a:ext cx="2019300" cy="200055"/>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700" b="1" dirty="0" smtClean="0">
                <a:solidFill>
                  <a:srgbClr val="FFFFFF"/>
                </a:solidFill>
                <a:latin typeface="Arial" panose="020B0604020202020204" pitchFamily="34" charset="0"/>
                <a:cs typeface="Arial" panose="020B0604020202020204" pitchFamily="34" charset="0"/>
              </a:rPr>
              <a:t>Title of the Presentation Goes Here</a:t>
            </a:r>
            <a:endParaRPr lang="en-US" sz="700" b="1" dirty="0">
              <a:solidFill>
                <a:srgbClr val="FFFFFF"/>
              </a:solidFill>
              <a:latin typeface="Arial" panose="020B0604020202020204" pitchFamily="34" charset="0"/>
              <a:cs typeface="Arial" panose="020B0604020202020204" pitchFamily="34" charset="0"/>
            </a:endParaRPr>
          </a:p>
          <a:p>
            <a:pPr marL="0" indent="0" algn="l" eaLnBrk="0" hangingPunct="0">
              <a:lnSpc>
                <a:spcPct val="100000"/>
              </a:lnSpc>
              <a:spcBef>
                <a:spcPct val="0"/>
              </a:spcBef>
            </a:pPr>
            <a:r>
              <a:rPr lang="en-US" sz="600" b="0" spc="0" dirty="0" smtClean="0">
                <a:solidFill>
                  <a:srgbClr val="FFFFFF"/>
                </a:solidFill>
                <a:latin typeface="Arial" panose="020B0604020202020204" pitchFamily="34" charset="0"/>
                <a:cs typeface="Arial" panose="020B0604020202020204" pitchFamily="34" charset="0"/>
              </a:rPr>
              <a:t>©</a:t>
            </a:r>
            <a:r>
              <a:rPr lang="en-US" sz="600" b="0" spc="0" baseline="0" dirty="0" smtClean="0">
                <a:solidFill>
                  <a:srgbClr val="FFFFFF"/>
                </a:solidFill>
                <a:latin typeface="Arial" panose="020B0604020202020204" pitchFamily="34" charset="0"/>
                <a:cs typeface="Arial" panose="020B0604020202020204" pitchFamily="34" charset="0"/>
              </a:rPr>
              <a:t> 2016 Carnegie Mellon University</a:t>
            </a:r>
            <a:endParaRPr lang="en-US" sz="600" b="0" spc="0" dirty="0">
              <a:solidFill>
                <a:srgbClr val="FFFFFF"/>
              </a:solidFill>
              <a:latin typeface="Arial" panose="020B0604020202020204" pitchFamily="34" charset="0"/>
              <a:cs typeface="Arial" panose="020B0604020202020204" pitchFamily="34" charset="0"/>
            </a:endParaRPr>
          </a:p>
        </p:txBody>
      </p:sp>
      <p:sp>
        <p:nvSpPr>
          <p:cNvPr id="14" name="TextBox 13"/>
          <p:cNvSpPr txBox="1"/>
          <p:nvPr/>
        </p:nvSpPr>
        <p:spPr>
          <a:xfrm>
            <a:off x="5724939" y="6411779"/>
            <a:ext cx="3419061" cy="323165"/>
          </a:xfrm>
          <a:prstGeom prst="rect">
            <a:avLst/>
          </a:prstGeom>
          <a:noFill/>
        </p:spPr>
        <p:txBody>
          <a:bodyPr wrap="square" lIns="0" tIns="0" rIns="0" bIns="0" rtlCol="0">
            <a:spAutoFit/>
          </a:bodyPr>
          <a:lstStyle/>
          <a:p>
            <a:r>
              <a:rPr lang="en-US" sz="700" dirty="0" smtClean="0">
                <a:solidFill>
                  <a:srgbClr val="FFFFFF"/>
                </a:solidFill>
                <a:latin typeface="Arial"/>
                <a:cs typeface="Arial"/>
              </a:rPr>
              <a:t>[DISTRIBUTION STATEMENT A] This material has been approved</a:t>
            </a:r>
            <a:r>
              <a:rPr lang="en-US" sz="700" baseline="0" dirty="0" smtClean="0">
                <a:solidFill>
                  <a:srgbClr val="FFFFFF"/>
                </a:solidFill>
                <a:latin typeface="Arial"/>
                <a:cs typeface="Arial"/>
              </a:rPr>
              <a:t> </a:t>
            </a:r>
            <a:r>
              <a:rPr lang="en-US" sz="700" dirty="0" smtClean="0">
                <a:solidFill>
                  <a:srgbClr val="FFFFFF"/>
                </a:solidFill>
                <a:latin typeface="Arial"/>
                <a:cs typeface="Arial"/>
              </a:rPr>
              <a:t>for public release and </a:t>
            </a:r>
          </a:p>
          <a:p>
            <a:r>
              <a:rPr lang="en-US" sz="700" dirty="0" smtClean="0">
                <a:solidFill>
                  <a:srgbClr val="FFFFFF"/>
                </a:solidFill>
                <a:latin typeface="Arial"/>
                <a:cs typeface="Arial"/>
              </a:rPr>
              <a:t>unlimited distribution.</a:t>
            </a:r>
          </a:p>
        </p:txBody>
      </p:sp>
    </p:spTree>
    <p:extLst>
      <p:ext uri="{BB962C8B-B14F-4D97-AF65-F5344CB8AC3E}">
        <p14:creationId xmlns:p14="http://schemas.microsoft.com/office/powerpoint/2010/main" val="88019033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Minor Column">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381000" y="1143000"/>
            <a:ext cx="2705100" cy="4953000"/>
          </a:xfrm>
        </p:spPr>
        <p:txBody>
          <a:bodyPr/>
          <a:lstStyle>
            <a:lvl1pPr>
              <a:defRPr/>
            </a:lvl1pPr>
          </a:lstStyle>
          <a:p>
            <a:pPr lvl="0"/>
            <a:r>
              <a:rPr lang="en-US" dirty="0" smtClean="0"/>
              <a:t>Click to insert Image or Table</a:t>
            </a:r>
          </a:p>
        </p:txBody>
      </p:sp>
      <p:sp>
        <p:nvSpPr>
          <p:cNvPr id="4" name="Content Placeholder 3"/>
          <p:cNvSpPr>
            <a:spLocks noGrp="1"/>
          </p:cNvSpPr>
          <p:nvPr>
            <p:ph sz="half" idx="2"/>
          </p:nvPr>
        </p:nvSpPr>
        <p:spPr>
          <a:xfrm>
            <a:off x="3238500" y="1076898"/>
            <a:ext cx="5486399"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8" name="Title 7"/>
          <p:cNvSpPr>
            <a:spLocks noGrp="1"/>
          </p:cNvSpPr>
          <p:nvPr>
            <p:ph type="title"/>
          </p:nvPr>
        </p:nvSpPr>
        <p:spPr/>
        <p:txBody>
          <a:bodyPr/>
          <a:lstStyle/>
          <a:p>
            <a:r>
              <a:rPr lang="en-US" smtClean="0"/>
              <a:t>Click to edit Master title style</a:t>
            </a:r>
            <a:endParaRPr lang="en-US"/>
          </a:p>
        </p:txBody>
      </p:sp>
      <p:sp>
        <p:nvSpPr>
          <p:cNvPr id="7"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smtClean="0"/>
              <a:t>Introduction to PSP and TSP</a:t>
            </a:r>
            <a:endParaRPr lang="en-US" dirty="0"/>
          </a:p>
        </p:txBody>
      </p:sp>
    </p:spTree>
    <p:extLst>
      <p:ext uri="{BB962C8B-B14F-4D97-AF65-F5344CB8AC3E}">
        <p14:creationId xmlns:p14="http://schemas.microsoft.com/office/powerpoint/2010/main" val="2607676899"/>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Major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hasCustomPrompt="1"/>
          </p:nvPr>
        </p:nvSpPr>
        <p:spPr>
          <a:xfrm>
            <a:off x="381000" y="1143000"/>
            <a:ext cx="5524499" cy="4953000"/>
          </a:xfrm>
        </p:spPr>
        <p:txBody>
          <a:bodyPr/>
          <a:lstStyle>
            <a:lvl1pPr>
              <a:defRPr/>
            </a:lvl1pPr>
          </a:lstStyle>
          <a:p>
            <a:pPr lvl="0"/>
            <a:r>
              <a:rPr lang="en-US" dirty="0" smtClean="0"/>
              <a:t>Click to insert Image or Table</a:t>
            </a:r>
          </a:p>
        </p:txBody>
      </p:sp>
      <p:sp>
        <p:nvSpPr>
          <p:cNvPr id="4" name="Content Placeholder 3"/>
          <p:cNvSpPr>
            <a:spLocks noGrp="1"/>
          </p:cNvSpPr>
          <p:nvPr>
            <p:ph sz="half" idx="2"/>
          </p:nvPr>
        </p:nvSpPr>
        <p:spPr>
          <a:xfrm>
            <a:off x="6057900" y="1076898"/>
            <a:ext cx="2666999" cy="50191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7" name="Text Placeholder 7"/>
          <p:cNvSpPr>
            <a:spLocks noGrp="1"/>
          </p:cNvSpPr>
          <p:nvPr>
            <p:ph type="body" sz="quarter" idx="10" hasCustomPrompt="1"/>
          </p:nvPr>
        </p:nvSpPr>
        <p:spPr>
          <a:xfrm>
            <a:off x="401934" y="40192"/>
            <a:ext cx="4093866" cy="146304"/>
          </a:xfrm>
        </p:spPr>
        <p:txBody>
          <a:bodyPr anchor="t" anchorCtr="0">
            <a:normAutofit/>
          </a:bodyPr>
          <a:lstStyle>
            <a:lvl1pPr marL="0" indent="0" algn="l" defTabSz="914400" rtl="0" eaLnBrk="1" latinLnBrk="0" hangingPunct="1">
              <a:lnSpc>
                <a:spcPct val="100000"/>
              </a:lnSpc>
              <a:spcBef>
                <a:spcPts val="1000"/>
              </a:spcBef>
              <a:buFont typeface="Arial" panose="020B0604020202020204" pitchFamily="34" charset="0"/>
              <a:buNone/>
              <a:defRPr lang="en-US" sz="1000" kern="1200" dirty="0">
                <a:solidFill>
                  <a:schemeClr val="tx1"/>
                </a:solidFill>
                <a:latin typeface="Arial" panose="020B0604020202020204" pitchFamily="34" charset="0"/>
                <a:ea typeface="+mn-ea"/>
                <a:cs typeface="Arial" panose="020B0604020202020204" pitchFamily="34" charset="0"/>
              </a:defRPr>
            </a:lvl1pPr>
          </a:lstStyle>
          <a:p>
            <a:pPr lvl="0"/>
            <a:r>
              <a:rPr lang="en-US" dirty="0" smtClean="0"/>
              <a:t>Introduction to PSP and TSP</a:t>
            </a:r>
            <a:endParaRPr lang="en-US" dirty="0"/>
          </a:p>
        </p:txBody>
      </p:sp>
    </p:spTree>
    <p:extLst>
      <p:ext uri="{BB962C8B-B14F-4D97-AF65-F5344CB8AC3E}">
        <p14:creationId xmlns:p14="http://schemas.microsoft.com/office/powerpoint/2010/main" val="2383986194"/>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8" Type="http://schemas.openxmlformats.org/officeDocument/2006/relationships/slideLayout" Target="../slideLayouts/slideLayout8.xml"/><Relationship Id="rId51" Type="http://schemas.openxmlformats.org/officeDocument/2006/relationships/slideLayout" Target="../slideLayouts/slideLayout51.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0" y="6340093"/>
            <a:ext cx="9144000" cy="517907"/>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Slide Number Placeholder 5"/>
          <p:cNvSpPr txBox="1">
            <a:spLocks/>
          </p:cNvSpPr>
          <p:nvPr/>
        </p:nvSpPr>
        <p:spPr>
          <a:xfrm>
            <a:off x="8207618" y="6403976"/>
            <a:ext cx="514350" cy="365125"/>
          </a:xfrm>
          <a:prstGeom prst="rect">
            <a:avLst/>
          </a:prstGeom>
        </p:spPr>
        <p:txBody>
          <a:bodyPr vert="horz" lIns="0" tIns="0" rIns="0" bIns="0" rtlCol="0" anchor="ctr"/>
          <a:lstStyle>
            <a:defPPr>
              <a:defRPr lang="en-US"/>
            </a:defPPr>
            <a:lvl1pPr marL="0" algn="r" defTabSz="914400" rtl="0" eaLnBrk="1" latinLnBrk="0" hangingPunct="1">
              <a:defRPr sz="1600" b="1"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32F7E23-1C34-42C1-89D5-26D10EBDB3B3}" type="slidenum">
              <a:rPr lang="en-US" sz="1400" smtClean="0">
                <a:solidFill>
                  <a:schemeClr val="tx1"/>
                </a:solidFill>
              </a:rPr>
              <a:pPr/>
              <a:t>‹#›</a:t>
            </a:fld>
            <a:endParaRPr lang="en-US" sz="1400" dirty="0">
              <a:solidFill>
                <a:schemeClr val="tx1"/>
              </a:solidFill>
            </a:endParaRPr>
          </a:p>
        </p:txBody>
      </p:sp>
      <p:sp>
        <p:nvSpPr>
          <p:cNvPr id="13" name="Rectangle 73"/>
          <p:cNvSpPr>
            <a:spLocks noChangeArrowheads="1"/>
          </p:cNvSpPr>
          <p:nvPr/>
        </p:nvSpPr>
        <p:spPr bwMode="white">
          <a:xfrm>
            <a:off x="4413250" y="6411779"/>
            <a:ext cx="2019300" cy="276999"/>
          </a:xfrm>
          <a:prstGeom prst="rect">
            <a:avLst/>
          </a:prstGeom>
          <a:noFill/>
          <a:ln w="9525">
            <a:noFill/>
            <a:miter lim="800000"/>
            <a:headEnd/>
            <a:tailEnd/>
          </a:ln>
          <a:effectLst/>
        </p:spPr>
        <p:txBody>
          <a:bodyPr wrap="square" lIns="0" tIns="0" rIns="45714" bIns="0" anchor="t" anchorCtr="0">
            <a:spAutoFit/>
          </a:bodyPr>
          <a:lstStyle/>
          <a:p>
            <a:pPr eaLnBrk="0" hangingPunct="0">
              <a:spcBef>
                <a:spcPct val="0"/>
              </a:spcBef>
            </a:pPr>
            <a:r>
              <a:rPr lang="en-US" sz="600" b="1" dirty="0" smtClean="0">
                <a:latin typeface="Arial" panose="020B0604020202020204" pitchFamily="34" charset="0"/>
                <a:cs typeface="Arial" panose="020B0604020202020204" pitchFamily="34" charset="0"/>
              </a:rPr>
              <a:t>Personal Software Process for Engineers: Part I</a:t>
            </a:r>
          </a:p>
          <a:p>
            <a:pPr eaLnBrk="0" hangingPunct="0">
              <a:spcBef>
                <a:spcPct val="0"/>
              </a:spcBef>
            </a:pPr>
            <a:r>
              <a:rPr lang="en-US" sz="600" dirty="0" smtClean="0">
                <a:solidFill>
                  <a:schemeClr val="tx1"/>
                </a:solidFill>
                <a:latin typeface="Arial" panose="020B0604020202020204" pitchFamily="34" charset="0"/>
                <a:cs typeface="Arial" panose="020B0604020202020204" pitchFamily="34" charset="0"/>
              </a:rPr>
              <a:t>December, 2016</a:t>
            </a:r>
          </a:p>
          <a:p>
            <a:pPr marL="0" indent="0" algn="l" eaLnBrk="0" hangingPunct="0">
              <a:lnSpc>
                <a:spcPct val="100000"/>
              </a:lnSpc>
              <a:spcBef>
                <a:spcPct val="0"/>
              </a:spcBef>
            </a:pPr>
            <a:r>
              <a:rPr lang="en-US" sz="600" b="0" spc="0" baseline="0" smtClean="0">
                <a:solidFill>
                  <a:schemeClr val="tx1"/>
                </a:solidFill>
                <a:latin typeface="Arial" panose="020B0604020202020204" pitchFamily="34" charset="0"/>
                <a:cs typeface="Arial" panose="020B0604020202020204" pitchFamily="34" charset="0"/>
              </a:rPr>
              <a:t>2016 </a:t>
            </a:r>
            <a:r>
              <a:rPr lang="en-US" sz="600" b="0" spc="0" baseline="0" dirty="0" smtClean="0">
                <a:solidFill>
                  <a:schemeClr val="tx1"/>
                </a:solidFill>
                <a:latin typeface="Arial" panose="020B0604020202020204" pitchFamily="34" charset="0"/>
                <a:cs typeface="Arial" panose="020B0604020202020204" pitchFamily="34" charset="0"/>
              </a:rPr>
              <a:t>Carnegie Mellon University</a:t>
            </a:r>
            <a:endParaRPr lang="en-US" sz="600" b="0" spc="0" dirty="0">
              <a:solidFill>
                <a:schemeClr val="tx1"/>
              </a:solidFill>
              <a:latin typeface="Arial" panose="020B0604020202020204" pitchFamily="34" charset="0"/>
              <a:cs typeface="Arial" panose="020B0604020202020204" pitchFamily="34" charset="0"/>
            </a:endParaRPr>
          </a:p>
        </p:txBody>
      </p:sp>
      <p:pic>
        <p:nvPicPr>
          <p:cNvPr id="14" name="Picture 13"/>
          <p:cNvPicPr>
            <a:picLocks noChangeAspect="1"/>
          </p:cNvPicPr>
          <p:nvPr/>
        </p:nvPicPr>
        <p:blipFill>
          <a:blip r:embed="rId53" cstate="screen">
            <a:extLst>
              <a:ext uri="{28A0092B-C50C-407E-A947-70E740481C1C}">
                <a14:useLocalDpi xmlns:a14="http://schemas.microsoft.com/office/drawing/2010/main"/>
              </a:ext>
            </a:extLst>
          </a:blip>
          <a:stretch>
            <a:fillRect/>
          </a:stretch>
        </p:blipFill>
        <p:spPr>
          <a:xfrm>
            <a:off x="285708" y="6470823"/>
            <a:ext cx="3816392" cy="257931"/>
          </a:xfrm>
          <a:prstGeom prst="rect">
            <a:avLst/>
          </a:prstGeom>
        </p:spPr>
      </p:pic>
      <p:sp>
        <p:nvSpPr>
          <p:cNvPr id="2" name="Title Placeholder 1"/>
          <p:cNvSpPr>
            <a:spLocks noGrp="1"/>
          </p:cNvSpPr>
          <p:nvPr>
            <p:ph type="title"/>
          </p:nvPr>
        </p:nvSpPr>
        <p:spPr>
          <a:xfrm>
            <a:off x="401934" y="228988"/>
            <a:ext cx="7599066" cy="669854"/>
          </a:xfrm>
          <a:prstGeom prst="rect">
            <a:avLst/>
          </a:prstGeom>
        </p:spPr>
        <p:txBody>
          <a:bodyPr vert="horz" lIns="0" tIns="0" rIns="0" bIns="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01933" y="1081757"/>
            <a:ext cx="8320035" cy="4981191"/>
          </a:xfrm>
          <a:prstGeom prst="rect">
            <a:avLst/>
          </a:prstGeom>
        </p:spPr>
        <p:txBody>
          <a:bodyPr vert="horz" lIns="0" tIns="0" rIns="0" bIns="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
        <p:nvSpPr>
          <p:cNvPr id="8" name="Slide Number Placeholder 5"/>
          <p:cNvSpPr txBox="1">
            <a:spLocks/>
          </p:cNvSpPr>
          <p:nvPr/>
        </p:nvSpPr>
        <p:spPr>
          <a:xfrm>
            <a:off x="8207618" y="6403976"/>
            <a:ext cx="514350" cy="365125"/>
          </a:xfrm>
          <a:prstGeom prst="rect">
            <a:avLst/>
          </a:prstGeom>
        </p:spPr>
        <p:txBody>
          <a:bodyPr vert="horz" lIns="0" tIns="0" rIns="0" bIns="0" rtlCol="0" anchor="ctr"/>
          <a:lstStyle>
            <a:defPPr>
              <a:defRPr lang="en-US"/>
            </a:defPPr>
            <a:lvl1pPr marL="0" algn="r" defTabSz="914400" rtl="0" eaLnBrk="1" latinLnBrk="0" hangingPunct="1">
              <a:defRPr sz="1600" b="1"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32F7E23-1C34-42C1-89D5-26D10EBDB3B3}" type="slidenum">
              <a:rPr lang="en-US" sz="1400" smtClean="0">
                <a:solidFill>
                  <a:schemeClr val="tx1"/>
                </a:solidFill>
              </a:rPr>
              <a:pPr/>
              <a:t>‹#›</a:t>
            </a:fld>
            <a:endParaRPr lang="en-US" sz="1400" dirty="0">
              <a:solidFill>
                <a:schemeClr val="tx1"/>
              </a:solidFill>
            </a:endParaRPr>
          </a:p>
        </p:txBody>
      </p:sp>
      <p:sp>
        <p:nvSpPr>
          <p:cNvPr id="10" name="TextBox 9"/>
          <p:cNvSpPr txBox="1"/>
          <p:nvPr/>
        </p:nvSpPr>
        <p:spPr>
          <a:xfrm>
            <a:off x="6157473" y="6513310"/>
            <a:ext cx="2325222" cy="215444"/>
          </a:xfrm>
          <a:prstGeom prst="rect">
            <a:avLst/>
          </a:prstGeom>
          <a:noFill/>
        </p:spPr>
        <p:txBody>
          <a:bodyPr wrap="square" lIns="0" tIns="0" rIns="0" bIns="0" rtlCol="0">
            <a:spAutoFit/>
          </a:bodyPr>
          <a:lstStyle/>
          <a:p>
            <a:r>
              <a:rPr lang="en-US" sz="700" kern="1200" dirty="0" smtClean="0">
                <a:solidFill>
                  <a:schemeClr val="tx1"/>
                </a:solidFill>
                <a:effectLst/>
                <a:latin typeface="Arial" panose="020B0604020202020204" pitchFamily="34" charset="0"/>
                <a:ea typeface="+mn-ea"/>
                <a:cs typeface="Arial" panose="020B0604020202020204" pitchFamily="34" charset="0"/>
              </a:rPr>
              <a:t>[Distribution Statement A] Approved for public release and unlimited distribution.</a:t>
            </a:r>
            <a:r>
              <a:rPr lang="en-US" sz="700" kern="1200" baseline="0" dirty="0" smtClean="0">
                <a:solidFill>
                  <a:schemeClr val="tx1"/>
                </a:solidFill>
                <a:effectLst/>
                <a:latin typeface="Arial" panose="020B0604020202020204" pitchFamily="34" charset="0"/>
                <a:ea typeface="+mn-ea"/>
                <a:cs typeface="Arial" panose="020B0604020202020204" pitchFamily="34" charset="0"/>
              </a:rPr>
              <a:t> </a:t>
            </a:r>
            <a:endParaRPr lang="en-US" sz="700" dirty="0" smtClean="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589966868"/>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 id="2147483708" r:id="rId12"/>
    <p:sldLayoutId id="2147483709" r:id="rId13"/>
    <p:sldLayoutId id="2147483710" r:id="rId14"/>
    <p:sldLayoutId id="2147483711" r:id="rId15"/>
    <p:sldLayoutId id="2147483712" r:id="rId16"/>
    <p:sldLayoutId id="2147483713" r:id="rId17"/>
    <p:sldLayoutId id="2147483714" r:id="rId18"/>
    <p:sldLayoutId id="2147483715" r:id="rId19"/>
    <p:sldLayoutId id="2147483716" r:id="rId20"/>
    <p:sldLayoutId id="2147483717" r:id="rId21"/>
    <p:sldLayoutId id="2147483718" r:id="rId22"/>
    <p:sldLayoutId id="2147483719" r:id="rId23"/>
    <p:sldLayoutId id="2147483720" r:id="rId24"/>
    <p:sldLayoutId id="2147483721" r:id="rId25"/>
    <p:sldLayoutId id="2147483722" r:id="rId26"/>
    <p:sldLayoutId id="2147483723" r:id="rId27"/>
    <p:sldLayoutId id="2147483724" r:id="rId28"/>
    <p:sldLayoutId id="2147483725" r:id="rId29"/>
    <p:sldLayoutId id="2147483726" r:id="rId30"/>
    <p:sldLayoutId id="2147483727" r:id="rId31"/>
    <p:sldLayoutId id="2147483728" r:id="rId32"/>
    <p:sldLayoutId id="2147483729" r:id="rId33"/>
    <p:sldLayoutId id="2147483730" r:id="rId34"/>
    <p:sldLayoutId id="2147483731" r:id="rId35"/>
    <p:sldLayoutId id="2147483732" r:id="rId36"/>
    <p:sldLayoutId id="2147483733" r:id="rId37"/>
    <p:sldLayoutId id="2147483734" r:id="rId38"/>
    <p:sldLayoutId id="2147483672" r:id="rId39"/>
    <p:sldLayoutId id="2147483673" r:id="rId40"/>
    <p:sldLayoutId id="2147483677" r:id="rId41"/>
    <p:sldLayoutId id="2147483674" r:id="rId42"/>
    <p:sldLayoutId id="2147483675" r:id="rId43"/>
    <p:sldLayoutId id="2147483683" r:id="rId44"/>
    <p:sldLayoutId id="2147483684" r:id="rId45"/>
    <p:sldLayoutId id="2147483685" r:id="rId46"/>
    <p:sldLayoutId id="2147483686" r:id="rId47"/>
    <p:sldLayoutId id="2147483687" r:id="rId48"/>
    <p:sldLayoutId id="2147483688" r:id="rId49"/>
    <p:sldLayoutId id="2147483689" r:id="rId50"/>
    <p:sldLayoutId id="2147483690" r:id="rId51"/>
  </p:sldLayoutIdLst>
  <p:timing>
    <p:tnLst>
      <p:par>
        <p:cTn id="1" dur="indefinite" restart="never" nodeType="tmRoot"/>
      </p:par>
    </p:tnLst>
  </p:timing>
  <p:txStyles>
    <p:titleStyle>
      <a:lvl1pPr algn="l" defTabSz="914400" rtl="0" eaLnBrk="1" latinLnBrk="0" hangingPunct="1">
        <a:lnSpc>
          <a:spcPct val="90000"/>
        </a:lnSpc>
        <a:spcBef>
          <a:spcPct val="0"/>
        </a:spcBef>
        <a:buNone/>
        <a:defRPr sz="2800" b="1" kern="1200">
          <a:solidFill>
            <a:schemeClr val="tx1"/>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100000"/>
        </a:lnSpc>
        <a:spcBef>
          <a:spcPts val="1000"/>
        </a:spcBef>
        <a:buFont typeface="Arial" panose="020B0604020202020204" pitchFamily="34" charset="0"/>
        <a:buNone/>
        <a:defRPr sz="2200" kern="1200">
          <a:solidFill>
            <a:schemeClr val="tx1"/>
          </a:solidFill>
          <a:latin typeface="Arial" panose="020B0604020202020204" pitchFamily="34" charset="0"/>
          <a:ea typeface="+mn-ea"/>
          <a:cs typeface="Arial" panose="020B0604020202020204" pitchFamily="34" charset="0"/>
        </a:defRPr>
      </a:lvl1pPr>
      <a:lvl2pPr marL="341313" indent="-169863" algn="l" defTabSz="914400" rtl="0" eaLnBrk="1" latinLnBrk="0" hangingPunct="1">
        <a:lnSpc>
          <a:spcPct val="100000"/>
        </a:lnSpc>
        <a:spcBef>
          <a:spcPts val="500"/>
        </a:spcBef>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628650" indent="-17145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914400" indent="-176213" algn="l" defTabSz="914400" rtl="0" eaLnBrk="1" latinLnBrk="0" hangingPunct="1">
        <a:lnSpc>
          <a:spcPct val="100000"/>
        </a:lnSpc>
        <a:spcBef>
          <a:spcPts val="500"/>
        </a:spcBef>
        <a:buClr>
          <a:schemeClr val="tx1">
            <a:lumMod val="50000"/>
            <a:lumOff val="50000"/>
          </a:schemeClr>
        </a:buClr>
        <a:buFont typeface="Arial" panose="020B0604020202020204" pitchFamily="34" charset="0"/>
        <a:buChar char="•"/>
        <a:defRPr sz="2000" kern="1200">
          <a:solidFill>
            <a:schemeClr val="tx1">
              <a:lumMod val="50000"/>
              <a:lumOff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4294967295" orient="horz" pos="168">
          <p15:clr>
            <a:srgbClr val="A4A3A4"/>
          </p15:clr>
        </p15:guide>
        <p15:guide id="4294967295" pos="240">
          <p15:clr>
            <a:srgbClr val="A4A3A4"/>
          </p15:clr>
        </p15:guide>
        <p15:guide id="4294967295" pos="600">
          <p15:clr>
            <a:srgbClr val="A4A3A4"/>
          </p15:clr>
        </p15:guide>
        <p15:guide id="4294967295" pos="696">
          <p15:clr>
            <a:srgbClr val="A4A3A4"/>
          </p15:clr>
        </p15:guide>
        <p15:guide id="4294967295" pos="1056">
          <p15:clr>
            <a:srgbClr val="A4A3A4"/>
          </p15:clr>
        </p15:guide>
        <p15:guide id="4294967295" pos="1152">
          <p15:clr>
            <a:srgbClr val="A4A3A4"/>
          </p15:clr>
        </p15:guide>
        <p15:guide id="4294967295" pos="1488">
          <p15:clr>
            <a:srgbClr val="A4A3A4"/>
          </p15:clr>
        </p15:guide>
        <p15:guide id="4294967295" pos="1584">
          <p15:clr>
            <a:srgbClr val="A4A3A4"/>
          </p15:clr>
        </p15:guide>
        <p15:guide id="4294967295" pos="1944">
          <p15:clr>
            <a:srgbClr val="A4A3A4"/>
          </p15:clr>
        </p15:guide>
        <p15:guide id="4294967295" pos="2040">
          <p15:clr>
            <a:srgbClr val="A4A3A4"/>
          </p15:clr>
        </p15:guide>
        <p15:guide id="4294967295" pos="2376">
          <p15:clr>
            <a:srgbClr val="A4A3A4"/>
          </p15:clr>
        </p15:guide>
        <p15:guide id="4294967295" pos="2472">
          <p15:clr>
            <a:srgbClr val="A4A3A4"/>
          </p15:clr>
        </p15:guide>
        <p15:guide id="4294967295" pos="2832">
          <p15:clr>
            <a:srgbClr val="A4A3A4"/>
          </p15:clr>
        </p15:guide>
        <p15:guide id="4294967295" pos="2928">
          <p15:clr>
            <a:srgbClr val="A4A3A4"/>
          </p15:clr>
        </p15:guide>
        <p15:guide id="4294967295" pos="3264">
          <p15:clr>
            <a:srgbClr val="A4A3A4"/>
          </p15:clr>
        </p15:guide>
        <p15:guide id="4294967295" pos="3360">
          <p15:clr>
            <a:srgbClr val="A4A3A4"/>
          </p15:clr>
        </p15:guide>
        <p15:guide id="4294967295" pos="3720">
          <p15:clr>
            <a:srgbClr val="A4A3A4"/>
          </p15:clr>
        </p15:guide>
        <p15:guide id="4294967295" pos="3816">
          <p15:clr>
            <a:srgbClr val="A4A3A4"/>
          </p15:clr>
        </p15:guide>
        <p15:guide id="4294967295" pos="4176">
          <p15:clr>
            <a:srgbClr val="A4A3A4"/>
          </p15:clr>
        </p15:guide>
        <p15:guide id="4294967295" pos="4272">
          <p15:clr>
            <a:srgbClr val="A4A3A4"/>
          </p15:clr>
        </p15:guide>
        <p15:guide id="4294967295" pos="4608">
          <p15:clr>
            <a:srgbClr val="A4A3A4"/>
          </p15:clr>
        </p15:guide>
        <p15:guide id="4294967295" pos="4704">
          <p15:clr>
            <a:srgbClr val="A4A3A4"/>
          </p15:clr>
        </p15:guide>
        <p15:guide id="4294967295" pos="5040">
          <p15:clr>
            <a:srgbClr val="A4A3A4"/>
          </p15:clr>
        </p15:guide>
        <p15:guide id="4294967295" pos="5136">
          <p15:clr>
            <a:srgbClr val="A4A3A4"/>
          </p15:clr>
        </p15:guide>
        <p15:guide id="4294967295" pos="5496">
          <p15:clr>
            <a:srgbClr val="A4A3A4"/>
          </p15:clr>
        </p15:guide>
        <p15:guide id="4294967295" orient="horz" pos="600">
          <p15:clr>
            <a:srgbClr val="A4A3A4"/>
          </p15:clr>
        </p15:guide>
        <p15:guide id="4294967295" orient="horz" pos="720">
          <p15:clr>
            <a:srgbClr val="A4A3A4"/>
          </p15:clr>
        </p15:guide>
        <p15:guide id="4294967295" orient="horz" pos="1104">
          <p15:clr>
            <a:srgbClr val="A4A3A4"/>
          </p15:clr>
        </p15:guide>
        <p15:guide id="4294967295" orient="horz" pos="1200">
          <p15:clr>
            <a:srgbClr val="A4A3A4"/>
          </p15:clr>
        </p15:guide>
        <p15:guide id="4294967295" orient="horz" pos="1560">
          <p15:clr>
            <a:srgbClr val="A4A3A4"/>
          </p15:clr>
        </p15:guide>
        <p15:guide id="4294967295" orient="horz" pos="1656">
          <p15:clr>
            <a:srgbClr val="A4A3A4"/>
          </p15:clr>
        </p15:guide>
        <p15:guide id="4294967295" orient="horz" pos="2016">
          <p15:clr>
            <a:srgbClr val="A4A3A4"/>
          </p15:clr>
        </p15:guide>
        <p15:guide id="4294967295" orient="horz" pos="2112">
          <p15:clr>
            <a:srgbClr val="A4A3A4"/>
          </p15:clr>
        </p15:guide>
        <p15:guide id="4294967295" orient="horz" pos="2472">
          <p15:clr>
            <a:srgbClr val="A4A3A4"/>
          </p15:clr>
        </p15:guide>
        <p15:guide id="4294967295" orient="horz" pos="2568">
          <p15:clr>
            <a:srgbClr val="A4A3A4"/>
          </p15:clr>
        </p15:guide>
        <p15:guide id="4294967295" orient="horz" pos="2928">
          <p15:clr>
            <a:srgbClr val="A4A3A4"/>
          </p15:clr>
        </p15:guide>
        <p15:guide id="4294967295" orient="horz" pos="3024">
          <p15:clr>
            <a:srgbClr val="A4A3A4"/>
          </p15:clr>
        </p15:guide>
        <p15:guide id="4294967295" orient="horz" pos="3384">
          <p15:clr>
            <a:srgbClr val="A4A3A4"/>
          </p15:clr>
        </p15:guide>
        <p15:guide id="4294967295" orient="horz" pos="3480">
          <p15:clr>
            <a:srgbClr val="A4A3A4"/>
          </p15:clr>
        </p15:guide>
        <p15:guide id="4294967295" orient="horz" pos="3840">
          <p15:clr>
            <a:srgbClr val="A4A3A4"/>
          </p15:clr>
        </p15:guide>
        <p15:guide id="4294967295" pos="2880">
          <p15:clr>
            <a:srgbClr val="F26B43"/>
          </p15:clr>
        </p15:guide>
        <p15:guide id="4294967295" orient="horz" pos="2160">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8.xml"/><Relationship Id="rId1" Type="http://schemas.openxmlformats.org/officeDocument/2006/relationships/slideLayout" Target="../slideLayouts/slideLayout22.xml"/></Relationships>
</file>

<file path=ppt/slides/_rels/slide11.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notesSlide" Target="../notesSlides/notesSlide9.xml"/><Relationship Id="rId1" Type="http://schemas.openxmlformats.org/officeDocument/2006/relationships/slideLayout" Target="../slideLayouts/slideLayout2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15.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notesSlide" Target="../notesSlides/notesSlide12.xml"/><Relationship Id="rId1" Type="http://schemas.openxmlformats.org/officeDocument/2006/relationships/slideLayout" Target="../slideLayouts/slideLayout27.xml"/></Relationships>
</file>

<file path=ppt/slides/_rels/slide16.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notesSlide" Target="../notesSlides/notesSlide13.xml"/><Relationship Id="rId1" Type="http://schemas.openxmlformats.org/officeDocument/2006/relationships/slideLayout" Target="../slideLayouts/slideLayout28.xml"/></Relationships>
</file>

<file path=ppt/slides/_rels/slide17.xml.rels><?xml version="1.0" encoding="UTF-8" standalone="yes"?>
<Relationships xmlns="http://schemas.openxmlformats.org/package/2006/relationships"><Relationship Id="rId3" Type="http://schemas.openxmlformats.org/officeDocument/2006/relationships/image" Target="../media/image16.emf"/><Relationship Id="rId2" Type="http://schemas.openxmlformats.org/officeDocument/2006/relationships/notesSlide" Target="../notesSlides/notesSlide14.xml"/><Relationship Id="rId1" Type="http://schemas.openxmlformats.org/officeDocument/2006/relationships/slideLayout" Target="../slideLayouts/slideLayout29.xml"/></Relationships>
</file>

<file path=ppt/slides/_rels/slide18.xml.rels><?xml version="1.0" encoding="UTF-8" standalone="yes"?>
<Relationships xmlns="http://schemas.openxmlformats.org/package/2006/relationships"><Relationship Id="rId2" Type="http://schemas.openxmlformats.org/officeDocument/2006/relationships/image" Target="../media/image17.emf"/><Relationship Id="rId1" Type="http://schemas.openxmlformats.org/officeDocument/2006/relationships/slideLayout" Target="../slideLayouts/slideLayout30.xml"/></Relationships>
</file>

<file path=ppt/slides/_rels/slide19.xml.rels><?xml version="1.0" encoding="UTF-8" standalone="yes"?>
<Relationships xmlns="http://schemas.openxmlformats.org/package/2006/relationships"><Relationship Id="rId2" Type="http://schemas.openxmlformats.org/officeDocument/2006/relationships/image" Target="../media/image18.emf"/><Relationship Id="rId1" Type="http://schemas.openxmlformats.org/officeDocument/2006/relationships/slideLayout" Target="../slideLayouts/slideLayout31.xml"/></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hyperlink" Target="https://creativecommons.org/licenses/by/4.0/" TargetMode="External"/><Relationship Id="rId1" Type="http://schemas.openxmlformats.org/officeDocument/2006/relationships/slideLayout" Target="../slideLayouts/slideLayout15.xml"/><Relationship Id="rId4" Type="http://schemas.openxmlformats.org/officeDocument/2006/relationships/image" Target="../media/image9.png"/></Relationships>
</file>

<file path=ppt/slides/_rels/slide2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5.xml"/><Relationship Id="rId1" Type="http://schemas.openxmlformats.org/officeDocument/2006/relationships/slideLayout" Target="../slideLayouts/slideLayout32.xml"/><Relationship Id="rId4" Type="http://schemas.openxmlformats.org/officeDocument/2006/relationships/image" Target="../media/image12.png"/></Relationships>
</file>

<file path=ppt/slides/_rels/slide2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6.xml"/><Relationship Id="rId1" Type="http://schemas.openxmlformats.org/officeDocument/2006/relationships/slideLayout" Target="../slideLayouts/slideLayout33.xml"/><Relationship Id="rId4" Type="http://schemas.openxmlformats.org/officeDocument/2006/relationships/image" Target="../media/image10.png"/></Relationships>
</file>

<file path=ppt/slides/_rels/slide22.xml.rels><?xml version="1.0" encoding="UTF-8" standalone="yes"?>
<Relationships xmlns="http://schemas.openxmlformats.org/package/2006/relationships"><Relationship Id="rId3" Type="http://schemas.openxmlformats.org/officeDocument/2006/relationships/image" Target="../media/image19.emf"/><Relationship Id="rId2" Type="http://schemas.openxmlformats.org/officeDocument/2006/relationships/notesSlide" Target="../notesSlides/notesSlide17.xml"/><Relationship Id="rId1" Type="http://schemas.openxmlformats.org/officeDocument/2006/relationships/slideLayout" Target="../slideLayouts/slideLayout34.xml"/></Relationships>
</file>

<file path=ppt/slides/_rels/slide23.x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notesSlide" Target="../notesSlides/notesSlide18.xml"/><Relationship Id="rId1" Type="http://schemas.openxmlformats.org/officeDocument/2006/relationships/slideLayout" Target="../slideLayouts/slideLayout35.xml"/></Relationships>
</file>

<file path=ppt/slides/_rels/slide24.xml.rels><?xml version="1.0" encoding="UTF-8" standalone="yes"?>
<Relationships xmlns="http://schemas.openxmlformats.org/package/2006/relationships"><Relationship Id="rId3" Type="http://schemas.openxmlformats.org/officeDocument/2006/relationships/image" Target="../media/image21.emf"/><Relationship Id="rId2" Type="http://schemas.openxmlformats.org/officeDocument/2006/relationships/notesSlide" Target="../notesSlides/notesSlide19.xml"/><Relationship Id="rId1" Type="http://schemas.openxmlformats.org/officeDocument/2006/relationships/slideLayout" Target="../slideLayouts/slideLayout36.xml"/></Relationships>
</file>

<file path=ppt/slides/_rels/slide25.xml.rels><?xml version="1.0" encoding="UTF-8" standalone="yes"?>
<Relationships xmlns="http://schemas.openxmlformats.org/package/2006/relationships"><Relationship Id="rId3" Type="http://schemas.openxmlformats.org/officeDocument/2006/relationships/image" Target="../media/image22.emf"/><Relationship Id="rId2" Type="http://schemas.openxmlformats.org/officeDocument/2006/relationships/notesSlide" Target="../notesSlides/notesSlide20.xml"/><Relationship Id="rId1" Type="http://schemas.openxmlformats.org/officeDocument/2006/relationships/slideLayout" Target="../slideLayouts/slideLayout3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19.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20.xm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7.xml"/><Relationship Id="rId1" Type="http://schemas.openxmlformats.org/officeDocument/2006/relationships/slideLayout" Target="../slideLayouts/slideLayout2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Tutorial: Using PSP1</a:t>
            </a:r>
          </a:p>
        </p:txBody>
      </p:sp>
      <p:sp>
        <p:nvSpPr>
          <p:cNvPr id="3" name="Subtitle 2"/>
          <p:cNvSpPr>
            <a:spLocks noGrp="1"/>
          </p:cNvSpPr>
          <p:nvPr>
            <p:ph type="subTitle" idx="1"/>
          </p:nvPr>
        </p:nvSpPr>
        <p:spPr/>
        <p:txBody>
          <a:bodyPr/>
          <a:lstStyle/>
          <a:p>
            <a:r>
              <a:rPr lang="en-US" dirty="0"/>
              <a:t>Personal Software Process </a:t>
            </a:r>
            <a:r>
              <a:rPr lang="en-US" dirty="0" smtClean="0"/>
              <a:t/>
            </a:r>
            <a:br>
              <a:rPr lang="en-US" dirty="0" smtClean="0"/>
            </a:br>
            <a:r>
              <a:rPr lang="en-US" dirty="0" smtClean="0"/>
              <a:t>for </a:t>
            </a:r>
            <a:r>
              <a:rPr lang="en-US" dirty="0"/>
              <a:t>Engineers: Part I</a:t>
            </a:r>
          </a:p>
        </p:txBody>
      </p:sp>
    </p:spTree>
    <p:extLst>
      <p:ext uri="{BB962C8B-B14F-4D97-AF65-F5344CB8AC3E}">
        <p14:creationId xmlns:p14="http://schemas.microsoft.com/office/powerpoint/2010/main" val="400889749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2233" name="Rectangle 9"/>
          <p:cNvSpPr>
            <a:spLocks noGrp="1" noChangeArrowheads="1"/>
          </p:cNvSpPr>
          <p:nvPr>
            <p:ph type="title"/>
          </p:nvPr>
        </p:nvSpPr>
        <p:spPr/>
        <p:txBody>
          <a:bodyPr/>
          <a:lstStyle/>
          <a:p>
            <a:pPr eaLnBrk="1" hangingPunct="1">
              <a:defRPr/>
            </a:pPr>
            <a:r>
              <a:rPr lang="en-US" sz="2800" smtClean="0">
                <a:cs typeface="+mj-cs"/>
              </a:rPr>
              <a:t>PROBE and the Size Estimating Template</a:t>
            </a:r>
          </a:p>
        </p:txBody>
      </p:sp>
      <p:sp>
        <p:nvSpPr>
          <p:cNvPr id="2" name="Content Placeholder 1"/>
          <p:cNvSpPr>
            <a:spLocks noGrp="1"/>
          </p:cNvSpPr>
          <p:nvPr>
            <p:ph sz="half" idx="1"/>
          </p:nvPr>
        </p:nvSpPr>
        <p:spPr>
          <a:xfrm>
            <a:off x="4659216" y="1076897"/>
            <a:ext cx="4065683" cy="5069663"/>
          </a:xfrm>
        </p:spPr>
        <p:txBody>
          <a:bodyPr/>
          <a:lstStyle/>
          <a:p>
            <a:pPr>
              <a:defRPr/>
            </a:pPr>
            <a:r>
              <a:rPr lang="en-US" sz="2000" dirty="0"/>
              <a:t>Starting with PSP1, the PROBE method is used for making size and time estimates.</a:t>
            </a:r>
          </a:p>
          <a:p>
            <a:pPr>
              <a:defRPr/>
            </a:pPr>
            <a:endParaRPr lang="en-US" sz="2000" dirty="0"/>
          </a:p>
          <a:p>
            <a:pPr>
              <a:defRPr/>
            </a:pPr>
            <a:r>
              <a:rPr lang="en-US" sz="2000" dirty="0"/>
              <a:t>The Size Estimating Template is used to</a:t>
            </a:r>
          </a:p>
          <a:p>
            <a:pPr lvl="1">
              <a:defRPr/>
            </a:pPr>
            <a:r>
              <a:rPr lang="en-US" sz="2000" dirty="0"/>
              <a:t>record input to the PROBE method</a:t>
            </a:r>
          </a:p>
          <a:p>
            <a:pPr lvl="1">
              <a:defRPr/>
            </a:pPr>
            <a:r>
              <a:rPr lang="en-US" sz="2000" dirty="0"/>
              <a:t>calculate the estimated size and time</a:t>
            </a:r>
          </a:p>
          <a:p>
            <a:pPr lvl="1">
              <a:defRPr/>
            </a:pPr>
            <a:r>
              <a:rPr lang="en-US" sz="2000" dirty="0"/>
              <a:t>record actual </a:t>
            </a:r>
            <a:r>
              <a:rPr lang="en-US" sz="2000" dirty="0" smtClean="0"/>
              <a:t>size</a:t>
            </a:r>
            <a:endParaRPr lang="en-US" sz="2000" dirty="0"/>
          </a:p>
        </p:txBody>
      </p:sp>
      <p:pic>
        <p:nvPicPr>
          <p:cNvPr id="6" name="Picture 6"/>
          <p:cNvPicPr>
            <a:picLocks noChangeAspect="1" noChangeArrowheads="1"/>
          </p:cNvPicPr>
          <p:nvPr/>
        </p:nvPicPr>
        <p:blipFill>
          <a:blip r:embed="rId3">
            <a:extLst>
              <a:ext uri="{28A0092B-C50C-407E-A947-70E740481C1C}">
                <a14:useLocalDpi xmlns:a14="http://schemas.microsoft.com/office/drawing/2010/main" val="0"/>
              </a:ext>
            </a:extLst>
          </a:blip>
          <a:srcRect l="1277" t="6757" r="7613" b="2385"/>
          <a:stretch>
            <a:fillRect/>
          </a:stretch>
        </p:blipFill>
        <p:spPr>
          <a:xfrm>
            <a:off x="388938" y="1123950"/>
            <a:ext cx="3560762" cy="5046662"/>
          </a:xfrm>
          <a:prstGeom prst="rect">
            <a:avLst/>
          </a:prstGeom>
          <a:extLst>
            <a:ext uri="{91240B29-F687-4f45-9708-019B960494DF}">
              <a14:hiddenLine xmlns="" xmlns:a14="http://schemas.microsoft.com/office/drawing/2010/main" w="9525" cap="flat" cmpd="sng">
                <a:solidFill>
                  <a:schemeClr val="tx1"/>
                </a:solidFill>
                <a:prstDash val="solid"/>
                <a:miter lim="800000"/>
                <a:headEnd type="none" w="med" len="med"/>
                <a:tailEnd type="none" w="med" len="med"/>
              </a14:hiddenLine>
            </a:ext>
            <a:ext uri="{AF507438-7753-43e0-B8FC-AC1667EBCBE1}">
              <a14:hiddenEffects xmlns="" xmlns:a14="http://schemas.microsoft.com/office/drawing/2010/main">
                <a:effectLst>
                  <a:outerShdw blurRad="63500" dist="35921" dir="2700000" algn="ctr" rotWithShape="0">
                    <a:schemeClr val="bg2"/>
                  </a:outerShdw>
                </a:effectLst>
              </a14:hiddenEffects>
            </a:ext>
          </a:extLst>
        </p:spPr>
      </p:pic>
    </p:spTree>
    <p:extLst>
      <p:ext uri="{BB962C8B-B14F-4D97-AF65-F5344CB8AC3E}">
        <p14:creationId xmlns:p14="http://schemas.microsoft.com/office/powerpoint/2010/main" val="2692727361"/>
      </p:ext>
    </p:extLst>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2354" name="Rectangle 2"/>
          <p:cNvSpPr>
            <a:spLocks noGrp="1" noChangeArrowheads="1"/>
          </p:cNvSpPr>
          <p:nvPr>
            <p:ph type="title"/>
          </p:nvPr>
        </p:nvSpPr>
        <p:spPr/>
        <p:txBody>
          <a:bodyPr/>
          <a:lstStyle/>
          <a:p>
            <a:r>
              <a:rPr lang="en-US" smtClean="0"/>
              <a:t>Steps in the PROBE Method</a:t>
            </a:r>
          </a:p>
        </p:txBody>
      </p:sp>
      <p:pic>
        <p:nvPicPr>
          <p:cNvPr id="21506" name="Picture 35" descr="S9"/>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27113" y="1123950"/>
            <a:ext cx="7089775" cy="49958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48943863"/>
      </p:ext>
    </p:extLst>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5542" name="Rectangle 6"/>
          <p:cNvSpPr>
            <a:spLocks noGrp="1" noChangeArrowheads="1"/>
          </p:cNvSpPr>
          <p:nvPr>
            <p:ph type="title"/>
          </p:nvPr>
        </p:nvSpPr>
        <p:spPr/>
        <p:txBody>
          <a:bodyPr/>
          <a:lstStyle/>
          <a:p>
            <a:pPr eaLnBrk="1" hangingPunct="1">
              <a:defRPr/>
            </a:pPr>
            <a:r>
              <a:rPr lang="en-US" smtClean="0">
                <a:cs typeface="+mj-cs"/>
              </a:rPr>
              <a:t>Conceptual Design</a:t>
            </a:r>
          </a:p>
        </p:txBody>
      </p:sp>
      <p:sp>
        <p:nvSpPr>
          <p:cNvPr id="705543" name="Rectangle 7"/>
          <p:cNvSpPr>
            <a:spLocks noGrp="1" noChangeArrowheads="1"/>
          </p:cNvSpPr>
          <p:nvPr>
            <p:ph idx="1"/>
          </p:nvPr>
        </p:nvSpPr>
        <p:spPr/>
        <p:txBody>
          <a:bodyPr/>
          <a:lstStyle/>
          <a:p>
            <a:pPr marL="0" indent="0" eaLnBrk="1" hangingPunct="1">
              <a:defRPr/>
            </a:pPr>
            <a:r>
              <a:rPr lang="en-US" smtClean="0">
                <a:cs typeface="+mn-cs"/>
              </a:rPr>
              <a:t>Conceptual design relates the requirements to the parts needed to produce the program.</a:t>
            </a:r>
          </a:p>
          <a:p>
            <a:pPr marL="0" indent="0" eaLnBrk="1" hangingPunct="1">
              <a:defRPr/>
            </a:pPr>
            <a:endParaRPr lang="en-US" smtClean="0">
              <a:cs typeface="+mn-cs"/>
            </a:endParaRPr>
          </a:p>
          <a:p>
            <a:pPr marL="0" indent="0" eaLnBrk="1" hangingPunct="1">
              <a:defRPr/>
            </a:pPr>
            <a:r>
              <a:rPr lang="en-US" smtClean="0">
                <a:cs typeface="+mn-cs"/>
              </a:rPr>
              <a:t>The parts needed are</a:t>
            </a:r>
          </a:p>
          <a:p>
            <a:pPr lvl="1" eaLnBrk="1" hangingPunct="1">
              <a:defRPr/>
            </a:pPr>
            <a:r>
              <a:rPr lang="en-US" smtClean="0"/>
              <a:t>base parts – an existing part that can be used but will require modifications.</a:t>
            </a:r>
          </a:p>
          <a:p>
            <a:pPr lvl="1" eaLnBrk="1" hangingPunct="1">
              <a:defRPr/>
            </a:pPr>
            <a:r>
              <a:rPr lang="en-US" smtClean="0"/>
              <a:t>added parts – new parts that need to be developed.</a:t>
            </a:r>
          </a:p>
          <a:p>
            <a:pPr lvl="1" eaLnBrk="1" hangingPunct="1">
              <a:defRPr/>
            </a:pPr>
            <a:r>
              <a:rPr lang="en-US" smtClean="0"/>
              <a:t>reused parts – an existing part that can be used as-is.</a:t>
            </a:r>
          </a:p>
          <a:p>
            <a:pPr marL="0" indent="0" eaLnBrk="1" hangingPunct="1">
              <a:defRPr/>
            </a:pPr>
            <a:endParaRPr lang="en-US" smtClean="0">
              <a:cs typeface="+mn-cs"/>
            </a:endParaRPr>
          </a:p>
        </p:txBody>
      </p:sp>
    </p:spTree>
    <p:extLst>
      <p:ext uri="{BB962C8B-B14F-4D97-AF65-F5344CB8AC3E}">
        <p14:creationId xmlns:p14="http://schemas.microsoft.com/office/powerpoint/2010/main" val="1733339712"/>
      </p:ext>
    </p:extLst>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8852" name="Rectangle 4"/>
          <p:cNvSpPr>
            <a:spLocks noGrp="1" noChangeArrowheads="1"/>
          </p:cNvSpPr>
          <p:nvPr>
            <p:ph type="title"/>
          </p:nvPr>
        </p:nvSpPr>
        <p:spPr/>
        <p:txBody>
          <a:bodyPr/>
          <a:lstStyle/>
          <a:p>
            <a:pPr eaLnBrk="1" hangingPunct="1">
              <a:defRPr/>
            </a:pPr>
            <a:r>
              <a:rPr lang="en-US" smtClean="0">
                <a:cs typeface="+mj-cs"/>
              </a:rPr>
              <a:t>Identify and Size Proxies</a:t>
            </a:r>
          </a:p>
        </p:txBody>
      </p:sp>
      <p:sp>
        <p:nvSpPr>
          <p:cNvPr id="718853" name="Rectangle 5"/>
          <p:cNvSpPr>
            <a:spLocks noGrp="1" noChangeArrowheads="1"/>
          </p:cNvSpPr>
          <p:nvPr>
            <p:ph idx="1"/>
          </p:nvPr>
        </p:nvSpPr>
        <p:spPr/>
        <p:txBody>
          <a:bodyPr/>
          <a:lstStyle/>
          <a:p>
            <a:pPr marL="0" indent="0" eaLnBrk="1" hangingPunct="1">
              <a:defRPr/>
            </a:pPr>
            <a:r>
              <a:rPr lang="en-US" dirty="0" smtClean="0">
                <a:cs typeface="+mn-cs"/>
              </a:rPr>
              <a:t>Added parts are new parts that must be developed and their size must be estimated.</a:t>
            </a:r>
          </a:p>
          <a:p>
            <a:pPr marL="0" indent="0" eaLnBrk="1" hangingPunct="1">
              <a:defRPr/>
            </a:pPr>
            <a:endParaRPr lang="en-US" dirty="0" smtClean="0">
              <a:cs typeface="+mn-cs"/>
            </a:endParaRPr>
          </a:p>
          <a:p>
            <a:pPr marL="0" indent="0" eaLnBrk="1" hangingPunct="1">
              <a:defRPr/>
            </a:pPr>
            <a:r>
              <a:rPr lang="en-US" dirty="0" smtClean="0">
                <a:cs typeface="+mn-cs"/>
              </a:rPr>
              <a:t>The size of an added part is determined by using a proxy.</a:t>
            </a:r>
          </a:p>
          <a:p>
            <a:pPr lvl="1" eaLnBrk="1" hangingPunct="1">
              <a:defRPr/>
            </a:pPr>
            <a:r>
              <a:rPr lang="en-US" dirty="0" smtClean="0"/>
              <a:t>Identify the part type, e.g. calculation, IO, etc.</a:t>
            </a:r>
          </a:p>
          <a:p>
            <a:pPr lvl="1" eaLnBrk="1" hangingPunct="1">
              <a:defRPr/>
            </a:pPr>
            <a:r>
              <a:rPr lang="en-US" dirty="0" smtClean="0"/>
              <a:t>Estimate the number of items, e.g. methods.</a:t>
            </a:r>
          </a:p>
          <a:p>
            <a:pPr lvl="1" eaLnBrk="1" hangingPunct="1">
              <a:defRPr/>
            </a:pPr>
            <a:r>
              <a:rPr lang="en-US" dirty="0" smtClean="0"/>
              <a:t>Estimate the relative size, i.e. very small, small, medium, large, or very large.</a:t>
            </a:r>
          </a:p>
          <a:p>
            <a:pPr lvl="1" eaLnBrk="1" hangingPunct="1">
              <a:defRPr/>
            </a:pPr>
            <a:r>
              <a:rPr lang="en-US" dirty="0" smtClean="0"/>
              <a:t>Find the size of an item of this part type and relative size in the relative size table.</a:t>
            </a:r>
          </a:p>
          <a:p>
            <a:pPr lvl="1" eaLnBrk="1" hangingPunct="1">
              <a:defRPr/>
            </a:pPr>
            <a:r>
              <a:rPr lang="en-US" dirty="0" smtClean="0"/>
              <a:t>Calculate the estimated size = size of an item * number of items</a:t>
            </a:r>
          </a:p>
        </p:txBody>
      </p:sp>
    </p:spTree>
    <p:extLst>
      <p:ext uri="{BB962C8B-B14F-4D97-AF65-F5344CB8AC3E}">
        <p14:creationId xmlns:p14="http://schemas.microsoft.com/office/powerpoint/2010/main" val="1727870672"/>
      </p:ext>
    </p:extLst>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0900" name="Rectangle 4"/>
          <p:cNvSpPr>
            <a:spLocks noGrp="1" noChangeArrowheads="1"/>
          </p:cNvSpPr>
          <p:nvPr>
            <p:ph type="title"/>
          </p:nvPr>
        </p:nvSpPr>
        <p:spPr/>
        <p:txBody>
          <a:bodyPr/>
          <a:lstStyle/>
          <a:p>
            <a:pPr eaLnBrk="1" hangingPunct="1">
              <a:defRPr/>
            </a:pPr>
            <a:r>
              <a:rPr lang="en-US" smtClean="0">
                <a:cs typeface="+mj-cs"/>
              </a:rPr>
              <a:t>Estimate Other Element Sizes</a:t>
            </a:r>
          </a:p>
        </p:txBody>
      </p:sp>
      <p:sp>
        <p:nvSpPr>
          <p:cNvPr id="720901" name="Rectangle 5"/>
          <p:cNvSpPr>
            <a:spLocks noGrp="1" noChangeArrowheads="1"/>
          </p:cNvSpPr>
          <p:nvPr>
            <p:ph idx="1"/>
          </p:nvPr>
        </p:nvSpPr>
        <p:spPr/>
        <p:txBody>
          <a:bodyPr/>
          <a:lstStyle/>
          <a:p>
            <a:pPr marL="0" indent="0" eaLnBrk="1" hangingPunct="1">
              <a:defRPr/>
            </a:pPr>
            <a:r>
              <a:rPr lang="en-US" smtClean="0">
                <a:cs typeface="+mn-cs"/>
              </a:rPr>
              <a:t>Base parts are existing parts that will be changed by adding, deleting, or modifying.</a:t>
            </a:r>
          </a:p>
          <a:p>
            <a:pPr marL="0" indent="0" eaLnBrk="1" hangingPunct="1">
              <a:defRPr/>
            </a:pPr>
            <a:endParaRPr lang="en-US" smtClean="0">
              <a:cs typeface="+mn-cs"/>
            </a:endParaRPr>
          </a:p>
          <a:p>
            <a:pPr marL="0" indent="0" eaLnBrk="1" hangingPunct="1">
              <a:defRPr/>
            </a:pPr>
            <a:r>
              <a:rPr lang="en-US" smtClean="0">
                <a:cs typeface="+mn-cs"/>
              </a:rPr>
              <a:t>The size estimate of a base part is its actual size and an estimate of the additions, deletions, and modifications.</a:t>
            </a:r>
          </a:p>
          <a:p>
            <a:pPr marL="0" indent="0" eaLnBrk="1" hangingPunct="1">
              <a:defRPr/>
            </a:pPr>
            <a:endParaRPr lang="en-US" smtClean="0">
              <a:cs typeface="+mn-cs"/>
            </a:endParaRPr>
          </a:p>
          <a:p>
            <a:pPr marL="0" indent="0" eaLnBrk="1" hangingPunct="1">
              <a:defRPr/>
            </a:pPr>
            <a:r>
              <a:rPr lang="en-US" smtClean="0">
                <a:cs typeface="+mn-cs"/>
              </a:rPr>
              <a:t>Reused parts are parts that are used without modification.</a:t>
            </a:r>
          </a:p>
          <a:p>
            <a:pPr marL="0" indent="0" eaLnBrk="1" hangingPunct="1">
              <a:defRPr/>
            </a:pPr>
            <a:endParaRPr lang="en-US" smtClean="0">
              <a:cs typeface="+mn-cs"/>
            </a:endParaRPr>
          </a:p>
          <a:p>
            <a:pPr marL="0" indent="0" eaLnBrk="1" hangingPunct="1">
              <a:defRPr/>
            </a:pPr>
            <a:r>
              <a:rPr lang="en-US" smtClean="0">
                <a:cs typeface="+mn-cs"/>
              </a:rPr>
              <a:t>The size estimate of a reused part is its actual size. </a:t>
            </a:r>
          </a:p>
          <a:p>
            <a:pPr marL="0" indent="0" eaLnBrk="1" hangingPunct="1">
              <a:defRPr/>
            </a:pPr>
            <a:endParaRPr lang="en-US" smtClean="0">
              <a:cs typeface="+mn-cs"/>
            </a:endParaRPr>
          </a:p>
        </p:txBody>
      </p:sp>
    </p:spTree>
    <p:extLst>
      <p:ext uri="{BB962C8B-B14F-4D97-AF65-F5344CB8AC3E}">
        <p14:creationId xmlns:p14="http://schemas.microsoft.com/office/powerpoint/2010/main" val="270768943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0658" name="Rectangle 2"/>
          <p:cNvSpPr>
            <a:spLocks noGrp="1" noChangeArrowheads="1"/>
          </p:cNvSpPr>
          <p:nvPr>
            <p:ph type="title"/>
          </p:nvPr>
        </p:nvSpPr>
        <p:spPr/>
        <p:txBody>
          <a:bodyPr/>
          <a:lstStyle/>
          <a:p>
            <a:r>
              <a:rPr lang="en-US" smtClean="0"/>
              <a:t>Estimating Base Parts</a:t>
            </a:r>
          </a:p>
        </p:txBody>
      </p:sp>
      <p:sp>
        <p:nvSpPr>
          <p:cNvPr id="710659" name="Rectangle 3"/>
          <p:cNvSpPr>
            <a:spLocks noGrp="1" noChangeArrowheads="1"/>
          </p:cNvSpPr>
          <p:nvPr>
            <p:ph idx="1"/>
          </p:nvPr>
        </p:nvSpPr>
        <p:spPr/>
        <p:txBody>
          <a:bodyPr/>
          <a:lstStyle/>
          <a:p>
            <a:r>
              <a:rPr lang="en-US" dirty="0" smtClean="0"/>
              <a:t>During planning, enter each base part</a:t>
            </a:r>
          </a:p>
          <a:p>
            <a:pPr marL="628650" lvl="1" indent="-457200">
              <a:buFont typeface="+mj-lt"/>
              <a:buAutoNum type="arabicPeriod"/>
            </a:pPr>
            <a:r>
              <a:rPr lang="en-US" dirty="0" smtClean="0"/>
              <a:t>Enter the name of the base part or use the combo box to select a part from the parts library.</a:t>
            </a:r>
          </a:p>
          <a:p>
            <a:pPr marL="628650" lvl="1" indent="-457200">
              <a:buFont typeface="+mj-lt"/>
              <a:buAutoNum type="arabicPeriod"/>
            </a:pPr>
            <a:r>
              <a:rPr lang="en-US" dirty="0" smtClean="0"/>
              <a:t>Enter the planned size of the base part</a:t>
            </a:r>
          </a:p>
          <a:p>
            <a:pPr lvl="2">
              <a:buFont typeface="Arial"/>
              <a:buChar char="•"/>
            </a:pPr>
            <a:r>
              <a:rPr lang="en-US" dirty="0" smtClean="0"/>
              <a:t>Enter the base size if the part was not selected from the parts library</a:t>
            </a:r>
          </a:p>
          <a:p>
            <a:pPr lvl="2">
              <a:buFont typeface="Arial"/>
              <a:buChar char="•"/>
            </a:pPr>
            <a:r>
              <a:rPr lang="en-US" dirty="0" smtClean="0"/>
              <a:t>Enter the estimated deleted, modified, and added size.</a:t>
            </a:r>
          </a:p>
        </p:txBody>
      </p:sp>
      <p:pic>
        <p:nvPicPr>
          <p:cNvPr id="9" name="Picture 7" descr="S1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88938" y="3773386"/>
            <a:ext cx="8346068" cy="179587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53935748"/>
      </p:ext>
    </p:extLst>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4754" name="Rectangle 2"/>
          <p:cNvSpPr>
            <a:spLocks noGrp="1" noChangeArrowheads="1"/>
          </p:cNvSpPr>
          <p:nvPr>
            <p:ph type="title"/>
          </p:nvPr>
        </p:nvSpPr>
        <p:spPr/>
        <p:txBody>
          <a:bodyPr/>
          <a:lstStyle/>
          <a:p>
            <a:pPr eaLnBrk="1" hangingPunct="1">
              <a:defRPr/>
            </a:pPr>
            <a:r>
              <a:rPr lang="en-US" smtClean="0">
                <a:cs typeface="+mj-cs"/>
              </a:rPr>
              <a:t>Estimating Added Parts</a:t>
            </a:r>
          </a:p>
        </p:txBody>
      </p:sp>
      <p:sp>
        <p:nvSpPr>
          <p:cNvPr id="714755" name="Rectangle 3"/>
          <p:cNvSpPr>
            <a:spLocks noGrp="1" noChangeArrowheads="1"/>
          </p:cNvSpPr>
          <p:nvPr>
            <p:ph idx="1"/>
          </p:nvPr>
        </p:nvSpPr>
        <p:spPr/>
        <p:txBody>
          <a:bodyPr>
            <a:normAutofit/>
          </a:bodyPr>
          <a:lstStyle/>
          <a:p>
            <a:pPr marL="419100" indent="-419100" eaLnBrk="1" hangingPunct="1">
              <a:defRPr/>
            </a:pPr>
            <a:r>
              <a:rPr lang="en-US" dirty="0" smtClean="0">
                <a:cs typeface="+mn-cs"/>
              </a:rPr>
              <a:t>During planning, enter each added part</a:t>
            </a:r>
          </a:p>
          <a:p>
            <a:pPr marL="547688" lvl="1" indent="-419100" eaLnBrk="1" hangingPunct="1">
              <a:buFontTx/>
              <a:buAutoNum type="arabicPeriod"/>
              <a:defRPr/>
            </a:pPr>
            <a:r>
              <a:rPr lang="en-US" dirty="0" smtClean="0"/>
              <a:t>Enter the part name.</a:t>
            </a:r>
          </a:p>
          <a:p>
            <a:pPr marL="547688" lvl="1" indent="-419100" eaLnBrk="1" hangingPunct="1">
              <a:buFontTx/>
              <a:buAutoNum type="arabicPeriod"/>
              <a:defRPr/>
            </a:pPr>
            <a:r>
              <a:rPr lang="en-US" dirty="0" smtClean="0"/>
              <a:t>Select a part type.</a:t>
            </a:r>
          </a:p>
          <a:p>
            <a:pPr marL="547688" lvl="1" indent="-419100" eaLnBrk="1" hangingPunct="1">
              <a:buFontTx/>
              <a:buAutoNum type="arabicPeriod"/>
              <a:defRPr/>
            </a:pPr>
            <a:r>
              <a:rPr lang="en-US" dirty="0" smtClean="0"/>
              <a:t>Enter the planned number of items.</a:t>
            </a:r>
          </a:p>
          <a:p>
            <a:pPr marL="547688" lvl="1" indent="-419100" eaLnBrk="1" hangingPunct="1">
              <a:buFontTx/>
              <a:buAutoNum type="arabicPeriod"/>
              <a:defRPr/>
            </a:pPr>
            <a:r>
              <a:rPr lang="en-US" dirty="0" smtClean="0"/>
              <a:t>Enter the planned relative size.</a:t>
            </a:r>
          </a:p>
          <a:p>
            <a:pPr marL="547688" lvl="1" indent="-419100" eaLnBrk="1" hangingPunct="1">
              <a:buFontTx/>
              <a:buAutoNum type="arabicPeriod"/>
              <a:defRPr/>
            </a:pPr>
            <a:r>
              <a:rPr lang="en-US" dirty="0" smtClean="0"/>
              <a:t>Planned size is automatically calculated.</a:t>
            </a:r>
          </a:p>
        </p:txBody>
      </p:sp>
      <p:pic>
        <p:nvPicPr>
          <p:cNvPr id="5" name="Picture 10" descr="S1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15925" y="3677833"/>
            <a:ext cx="8297386" cy="236368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55131759"/>
      </p:ext>
    </p:extLst>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02" name="Rectangle 2"/>
          <p:cNvSpPr>
            <a:spLocks noGrp="1" noChangeArrowheads="1"/>
          </p:cNvSpPr>
          <p:nvPr>
            <p:ph type="title"/>
          </p:nvPr>
        </p:nvSpPr>
        <p:spPr/>
        <p:txBody>
          <a:bodyPr/>
          <a:lstStyle/>
          <a:p>
            <a:pPr eaLnBrk="1" hangingPunct="1">
              <a:defRPr/>
            </a:pPr>
            <a:r>
              <a:rPr lang="en-US" smtClean="0">
                <a:cs typeface="+mj-cs"/>
              </a:rPr>
              <a:t>Estimating Reused Parts</a:t>
            </a:r>
          </a:p>
        </p:txBody>
      </p:sp>
      <p:sp>
        <p:nvSpPr>
          <p:cNvPr id="716803" name="Rectangle 3"/>
          <p:cNvSpPr>
            <a:spLocks noGrp="1" noChangeArrowheads="1"/>
          </p:cNvSpPr>
          <p:nvPr>
            <p:ph idx="1"/>
          </p:nvPr>
        </p:nvSpPr>
        <p:spPr/>
        <p:txBody>
          <a:bodyPr/>
          <a:lstStyle/>
          <a:p>
            <a:pPr marL="419100" indent="-419100" eaLnBrk="1" hangingPunct="1">
              <a:defRPr/>
            </a:pPr>
            <a:r>
              <a:rPr lang="en-US" smtClean="0">
                <a:cs typeface="+mn-cs"/>
              </a:rPr>
              <a:t>During planning, enter each reused part</a:t>
            </a:r>
          </a:p>
          <a:p>
            <a:pPr marL="547688" lvl="1" indent="-419100" eaLnBrk="1" hangingPunct="1">
              <a:buFontTx/>
              <a:buAutoNum type="arabicPeriod"/>
              <a:defRPr/>
            </a:pPr>
            <a:r>
              <a:rPr lang="en-US" smtClean="0"/>
              <a:t>Enter the name of the reuse part or use the combo box to select a part from the parts library.</a:t>
            </a:r>
          </a:p>
          <a:p>
            <a:pPr marL="547688" lvl="1" indent="-419100" eaLnBrk="1" hangingPunct="1">
              <a:buFontTx/>
              <a:buAutoNum type="arabicPeriod"/>
              <a:defRPr/>
            </a:pPr>
            <a:r>
              <a:rPr lang="en-US" smtClean="0"/>
              <a:t>Enter the planned size of the reuse part if the part was not selected from the parts library.</a:t>
            </a:r>
          </a:p>
        </p:txBody>
      </p:sp>
      <p:pic>
        <p:nvPicPr>
          <p:cNvPr id="5" name="Picture 11" descr="S1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16719" y="3226005"/>
            <a:ext cx="8292229" cy="197649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7333396"/>
      </p:ext>
    </p:extLst>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2948" name="Rectangle 4"/>
          <p:cNvSpPr>
            <a:spLocks noGrp="1" noChangeArrowheads="1"/>
          </p:cNvSpPr>
          <p:nvPr>
            <p:ph type="title"/>
          </p:nvPr>
        </p:nvSpPr>
        <p:spPr/>
        <p:txBody>
          <a:bodyPr/>
          <a:lstStyle/>
          <a:p>
            <a:pPr eaLnBrk="1" hangingPunct="1">
              <a:defRPr/>
            </a:pPr>
            <a:r>
              <a:rPr lang="en-US" smtClean="0">
                <a:cs typeface="+mj-cs"/>
              </a:rPr>
              <a:t>Estimate Projected Size and Time</a:t>
            </a:r>
          </a:p>
        </p:txBody>
      </p:sp>
      <p:sp>
        <p:nvSpPr>
          <p:cNvPr id="3" name="Content Placeholder 2"/>
          <p:cNvSpPr>
            <a:spLocks noGrp="1"/>
          </p:cNvSpPr>
          <p:nvPr>
            <p:ph sz="half" idx="1"/>
          </p:nvPr>
        </p:nvSpPr>
        <p:spPr>
          <a:xfrm>
            <a:off x="4659216" y="1076898"/>
            <a:ext cx="4065683" cy="5157956"/>
          </a:xfrm>
        </p:spPr>
        <p:txBody>
          <a:bodyPr>
            <a:normAutofit/>
          </a:bodyPr>
          <a:lstStyle/>
          <a:p>
            <a:pPr>
              <a:defRPr/>
            </a:pPr>
            <a:r>
              <a:rPr lang="en-US" dirty="0"/>
              <a:t>Projected size and time are calculated from estimated part size using historical data and PROBE method A, B, C, or D</a:t>
            </a:r>
            <a:r>
              <a:rPr lang="en-US" dirty="0" smtClean="0"/>
              <a:t>.</a:t>
            </a:r>
            <a:endParaRPr lang="en-US" dirty="0"/>
          </a:p>
          <a:p>
            <a:pPr>
              <a:defRPr/>
            </a:pPr>
            <a:r>
              <a:rPr lang="en-US" dirty="0"/>
              <a:t>The PROBE Calculation Worksheet automates these calculations.</a:t>
            </a:r>
          </a:p>
          <a:p>
            <a:pPr defTabSz="811213">
              <a:defRPr/>
            </a:pPr>
            <a:r>
              <a:rPr lang="en-US" dirty="0"/>
              <a:t>During planning, select a </a:t>
            </a:r>
            <a:r>
              <a:rPr lang="en-US" dirty="0" smtClean="0"/>
              <a:t/>
            </a:r>
            <a:br>
              <a:rPr lang="en-US" dirty="0" smtClean="0"/>
            </a:br>
            <a:r>
              <a:rPr lang="en-US" dirty="0" smtClean="0"/>
              <a:t>PROBE method</a:t>
            </a:r>
            <a:endParaRPr lang="en-US" dirty="0"/>
          </a:p>
          <a:p>
            <a:pPr marL="509588" lvl="1" indent="-381000" defTabSz="811213">
              <a:buFontTx/>
              <a:buAutoNum type="arabicPeriod"/>
              <a:defRPr/>
            </a:pPr>
            <a:r>
              <a:rPr lang="en-US" dirty="0"/>
              <a:t>Select a method for program size (A, B, C, or D)</a:t>
            </a:r>
          </a:p>
          <a:p>
            <a:pPr marL="509588" lvl="1" indent="-381000" defTabSz="811213">
              <a:buFontTx/>
              <a:buAutoNum type="arabicPeriod"/>
              <a:defRPr/>
            </a:pPr>
            <a:r>
              <a:rPr lang="en-US" dirty="0"/>
              <a:t>Select a method for time </a:t>
            </a:r>
            <a:r>
              <a:rPr lang="en-US" dirty="0" smtClean="0"/>
              <a:t/>
            </a:r>
            <a:br>
              <a:rPr lang="en-US" dirty="0" smtClean="0"/>
            </a:br>
            <a:r>
              <a:rPr lang="en-US" dirty="0" smtClean="0"/>
              <a:t>(</a:t>
            </a:r>
            <a:r>
              <a:rPr lang="en-US" dirty="0"/>
              <a:t>A, B, C, or D) </a:t>
            </a:r>
          </a:p>
        </p:txBody>
      </p:sp>
      <p:sp>
        <p:nvSpPr>
          <p:cNvPr id="722953" name="Rectangle 9"/>
          <p:cNvSpPr>
            <a:spLocks noChangeArrowheads="1"/>
          </p:cNvSpPr>
          <p:nvPr/>
        </p:nvSpPr>
        <p:spPr bwMode="auto">
          <a:xfrm>
            <a:off x="990600" y="4697413"/>
            <a:ext cx="7532688" cy="17557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rgbClr val="9C2108"/>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lIns="0" tIns="0" rIns="0" bIns="0"/>
          <a:lstStyle/>
          <a:p>
            <a:pPr marL="509588" lvl="1" indent="-381000" defTabSz="811213">
              <a:buFontTx/>
              <a:buNone/>
              <a:defRPr/>
            </a:pPr>
            <a:endParaRPr lang="en-US" dirty="0">
              <a:cs typeface="+mn-cs"/>
            </a:endParaRPr>
          </a:p>
        </p:txBody>
      </p:sp>
      <p:pic>
        <p:nvPicPr>
          <p:cNvPr id="8" name="Picture 13" descr="S16"/>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88938" y="1123950"/>
            <a:ext cx="4107441" cy="28424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8166590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9580" name="Rectangle 12"/>
          <p:cNvSpPr>
            <a:spLocks noGrp="1" noChangeArrowheads="1"/>
          </p:cNvSpPr>
          <p:nvPr>
            <p:ph type="title"/>
          </p:nvPr>
        </p:nvSpPr>
        <p:spPr/>
        <p:txBody>
          <a:bodyPr/>
          <a:lstStyle/>
          <a:p>
            <a:pPr eaLnBrk="1" hangingPunct="1">
              <a:defRPr/>
            </a:pPr>
            <a:r>
              <a:rPr lang="en-US" smtClean="0">
                <a:cs typeface="+mj-cs"/>
              </a:rPr>
              <a:t>Selecting PROBE Methods</a:t>
            </a:r>
          </a:p>
        </p:txBody>
      </p:sp>
      <p:sp>
        <p:nvSpPr>
          <p:cNvPr id="2" name="Content Placeholder 1"/>
          <p:cNvSpPr>
            <a:spLocks noGrp="1"/>
          </p:cNvSpPr>
          <p:nvPr>
            <p:ph sz="half" idx="1"/>
          </p:nvPr>
        </p:nvSpPr>
        <p:spPr>
          <a:xfrm>
            <a:off x="4659216" y="1076897"/>
            <a:ext cx="4065683" cy="5144373"/>
          </a:xfrm>
        </p:spPr>
        <p:txBody>
          <a:bodyPr>
            <a:normAutofit lnSpcReduction="10000"/>
          </a:bodyPr>
          <a:lstStyle/>
          <a:p>
            <a:pPr>
              <a:defRPr/>
            </a:pPr>
            <a:r>
              <a:rPr lang="en-US" dirty="0"/>
              <a:t>The PROBE script includes guidelines for selecting methods</a:t>
            </a:r>
            <a:r>
              <a:rPr lang="en-US" dirty="0" smtClean="0"/>
              <a:t>.</a:t>
            </a:r>
            <a:endParaRPr lang="en-US" dirty="0"/>
          </a:p>
          <a:p>
            <a:pPr>
              <a:defRPr/>
            </a:pPr>
            <a:r>
              <a:rPr lang="en-US" dirty="0"/>
              <a:t>The parameters referenced in the script can be found at the bottom of the size estimating template</a:t>
            </a:r>
            <a:r>
              <a:rPr lang="en-US" dirty="0" smtClean="0"/>
              <a:t>.</a:t>
            </a:r>
          </a:p>
          <a:p>
            <a:pPr marL="381000" indent="-381000" defTabSz="811213">
              <a:defRPr/>
            </a:pPr>
            <a:r>
              <a:rPr lang="en-US" dirty="0"/>
              <a:t>Method selection data</a:t>
            </a:r>
          </a:p>
          <a:p>
            <a:pPr marL="509588" lvl="1" indent="-381000" defTabSz="811213">
              <a:buFontTx/>
              <a:buAutoNum type="arabicPeriod"/>
              <a:defRPr/>
            </a:pPr>
            <a:r>
              <a:rPr lang="en-US" dirty="0"/>
              <a:t>method C</a:t>
            </a:r>
          </a:p>
          <a:p>
            <a:pPr marL="509588" lvl="1" indent="-381000" defTabSz="811213">
              <a:buFontTx/>
              <a:buAutoNum type="arabicPeriod"/>
              <a:defRPr/>
            </a:pPr>
            <a:r>
              <a:rPr lang="en-US" dirty="0"/>
              <a:t>method B</a:t>
            </a:r>
          </a:p>
          <a:p>
            <a:pPr marL="509588" lvl="1" indent="-381000" defTabSz="811213">
              <a:buFontTx/>
              <a:buAutoNum type="arabicPeriod"/>
              <a:defRPr/>
            </a:pPr>
            <a:r>
              <a:rPr lang="en-US" dirty="0"/>
              <a:t>method </a:t>
            </a:r>
            <a:r>
              <a:rPr lang="en-US" dirty="0" smtClean="0"/>
              <a:t>A</a:t>
            </a:r>
          </a:p>
          <a:p>
            <a:pPr marL="381000" indent="-381000" defTabSz="811213">
              <a:defRPr/>
            </a:pPr>
            <a:r>
              <a:rPr lang="en-US" dirty="0"/>
              <a:t>Method data can be graphed</a:t>
            </a:r>
          </a:p>
          <a:p>
            <a:pPr marL="509588" lvl="1" indent="-381000" defTabSz="811213">
              <a:buFontTx/>
              <a:buAutoNum type="arabicPeriod" startAt="4"/>
              <a:defRPr/>
            </a:pPr>
            <a:r>
              <a:rPr lang="en-US" dirty="0"/>
              <a:t>method C and B</a:t>
            </a:r>
          </a:p>
          <a:p>
            <a:pPr marL="509588" lvl="1" indent="-381000" defTabSz="811213">
              <a:buFontTx/>
              <a:buAutoNum type="arabicPeriod" startAt="4"/>
              <a:defRPr/>
            </a:pPr>
            <a:r>
              <a:rPr lang="en-US" dirty="0"/>
              <a:t>method </a:t>
            </a:r>
            <a:r>
              <a:rPr lang="en-US" dirty="0" smtClean="0"/>
              <a:t>A</a:t>
            </a:r>
            <a:endParaRPr lang="en-US" dirty="0"/>
          </a:p>
          <a:p>
            <a:endParaRPr lang="en-US" dirty="0"/>
          </a:p>
        </p:txBody>
      </p:sp>
      <p:sp>
        <p:nvSpPr>
          <p:cNvPr id="749578" name="Rectangle 10"/>
          <p:cNvSpPr>
            <a:spLocks noChangeArrowheads="1"/>
          </p:cNvSpPr>
          <p:nvPr/>
        </p:nvSpPr>
        <p:spPr bwMode="auto">
          <a:xfrm>
            <a:off x="1020763" y="4676775"/>
            <a:ext cx="2800350" cy="116681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rgbClr val="9C2108"/>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lIns="0" tIns="0" rIns="0" bIns="0"/>
          <a:lstStyle/>
          <a:p>
            <a:pPr marL="381000" indent="-381000" defTabSz="811213">
              <a:buFontTx/>
              <a:buNone/>
              <a:defRPr/>
            </a:pPr>
            <a:endParaRPr lang="en-US" dirty="0">
              <a:cs typeface="+mn-cs"/>
            </a:endParaRPr>
          </a:p>
        </p:txBody>
      </p:sp>
      <p:pic>
        <p:nvPicPr>
          <p:cNvPr id="8" name="Picture 18" descr="S17"/>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45561" y="1123950"/>
            <a:ext cx="4264041" cy="330205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7901992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6" name="Content Placeholder 5"/>
          <p:cNvSpPr>
            <a:spLocks noGrp="1"/>
          </p:cNvSpPr>
          <p:nvPr>
            <p:ph idx="1"/>
          </p:nvPr>
        </p:nvSpPr>
        <p:spPr/>
        <p:txBody>
          <a:bodyPr/>
          <a:lstStyle/>
          <a:p>
            <a:endParaRPr lang="en-US"/>
          </a:p>
        </p:txBody>
      </p:sp>
      <p:sp>
        <p:nvSpPr>
          <p:cNvPr id="4" name="Text Placeholder 3"/>
          <p:cNvSpPr>
            <a:spLocks noGrp="1"/>
          </p:cNvSpPr>
          <p:nvPr>
            <p:ph type="body" sz="quarter" idx="10"/>
          </p:nvPr>
        </p:nvSpPr>
        <p:spPr/>
        <p:txBody>
          <a:bodyPr>
            <a:normAutofit lnSpcReduction="10000"/>
          </a:bodyPr>
          <a:lstStyle/>
          <a:p>
            <a:endParaRPr lang="en-US"/>
          </a:p>
        </p:txBody>
      </p:sp>
      <p:sp>
        <p:nvSpPr>
          <p:cNvPr id="5" name="Picture Placeholder 4"/>
          <p:cNvSpPr>
            <a:spLocks noGrp="1"/>
          </p:cNvSpPr>
          <p:nvPr>
            <p:ph type="pic" sz="quarter" idx="11"/>
          </p:nvPr>
        </p:nvSpPr>
        <p:spPr/>
      </p:sp>
      <p:sp>
        <p:nvSpPr>
          <p:cNvPr id="7" name="Rectangle 3"/>
          <p:cNvSpPr>
            <a:spLocks noChangeArrowheads="1"/>
          </p:cNvSpPr>
          <p:nvPr/>
        </p:nvSpPr>
        <p:spPr bwMode="auto">
          <a:xfrm>
            <a:off x="0" y="-597498"/>
            <a:ext cx="9144000" cy="1194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0" rIns="537993" bIns="634800" numCol="1" anchor="ctr" anchorCtr="0" compatLnSpc="1">
            <a:prstTxWarp prst="textNoShape">
              <a:avLst/>
            </a:prstTxWarp>
            <a:spAutoFit/>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en-US" altLang="en-US" sz="1800" b="0" i="0" u="none" strike="noStrike" cap="none" normalizeH="0" baseline="0" dirty="0" smtClean="0">
                <a:ln>
                  <a:noFill/>
                </a:ln>
                <a:solidFill>
                  <a:schemeClr val="tx1"/>
                </a:solidFill>
                <a:effectLst/>
                <a:latin typeface="Arial" panose="020B0604020202020204" pitchFamily="34" charset="0"/>
              </a:rPr>
              <a:t>             </a:t>
            </a:r>
            <a:br>
              <a:rPr kumimoji="0" lang="en-US" altLang="en-US" sz="1800" b="0" i="0" u="none" strike="noStrike" cap="none" normalizeH="0" baseline="0" dirty="0" smtClean="0">
                <a:ln>
                  <a:noFill/>
                </a:ln>
                <a:solidFill>
                  <a:schemeClr val="tx1"/>
                </a:solidFill>
                <a:effectLst/>
                <a:latin typeface="Arial" panose="020B0604020202020204" pitchFamily="34" charset="0"/>
              </a:rPr>
            </a:b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pic>
        <p:nvPicPr>
          <p:cNvPr id="12" name="Picture 4" descr="Creative Commons License">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93940" y="5800725"/>
            <a:ext cx="838200" cy="295275"/>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a:hlinkClick r:id="rId2"/>
          </p:cNvPr>
          <p:cNvPicPr>
            <a:picLocks noChangeAspect="1"/>
          </p:cNvPicPr>
          <p:nvPr/>
        </p:nvPicPr>
        <p:blipFill>
          <a:blip r:embed="rId4"/>
          <a:stretch>
            <a:fillRect/>
          </a:stretch>
        </p:blipFill>
        <p:spPr>
          <a:xfrm>
            <a:off x="331808" y="951177"/>
            <a:ext cx="8630856" cy="4708577"/>
          </a:xfrm>
          <a:prstGeom prst="rect">
            <a:avLst/>
          </a:prstGeom>
        </p:spPr>
      </p:pic>
    </p:spTree>
    <p:extLst>
      <p:ext uri="{BB962C8B-B14F-4D97-AF65-F5344CB8AC3E}">
        <p14:creationId xmlns:p14="http://schemas.microsoft.com/office/powerpoint/2010/main" val="290369452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0114" name="Rectangle 2"/>
          <p:cNvSpPr>
            <a:spLocks noGrp="1" noChangeArrowheads="1"/>
          </p:cNvSpPr>
          <p:nvPr>
            <p:ph type="title"/>
          </p:nvPr>
        </p:nvSpPr>
        <p:spPr/>
        <p:txBody>
          <a:bodyPr/>
          <a:lstStyle/>
          <a:p>
            <a:pPr eaLnBrk="1" hangingPunct="1">
              <a:defRPr/>
            </a:pPr>
            <a:r>
              <a:rPr lang="en-US" sz="2800" smtClean="0">
                <a:cs typeface="+mj-cs"/>
              </a:rPr>
              <a:t>Estimates Transferred to Plan Summary</a:t>
            </a:r>
          </a:p>
        </p:txBody>
      </p:sp>
      <p:sp>
        <p:nvSpPr>
          <p:cNvPr id="730121" name="Rectangle 9"/>
          <p:cNvSpPr>
            <a:spLocks noGrp="1" noChangeArrowheads="1"/>
          </p:cNvSpPr>
          <p:nvPr>
            <p:ph idx="1"/>
          </p:nvPr>
        </p:nvSpPr>
        <p:spPr/>
        <p:txBody>
          <a:bodyPr/>
          <a:lstStyle/>
          <a:p>
            <a:pPr marL="0" indent="0" eaLnBrk="1" hangingPunct="1">
              <a:defRPr/>
            </a:pPr>
            <a:r>
              <a:rPr lang="en-US" sz="2000" smtClean="0">
                <a:cs typeface="+mn-cs"/>
              </a:rPr>
              <a:t>Estimates are automatically transferred to the Plan Summary</a:t>
            </a:r>
          </a:p>
        </p:txBody>
      </p:sp>
      <p:pic>
        <p:nvPicPr>
          <p:cNvPr id="7" name="Picture 4"/>
          <p:cNvPicPr>
            <a:picLocks noChangeAspect="1" noChangeArrowheads="1"/>
          </p:cNvPicPr>
          <p:nvPr/>
        </p:nvPicPr>
        <p:blipFill>
          <a:blip r:embed="rId3">
            <a:extLst>
              <a:ext uri="{28A0092B-C50C-407E-A947-70E740481C1C}">
                <a14:useLocalDpi xmlns:a14="http://schemas.microsoft.com/office/drawing/2010/main" val="0"/>
              </a:ext>
            </a:extLst>
          </a:blip>
          <a:srcRect l="1228" t="6987" r="8447" b="5046"/>
          <a:stretch>
            <a:fillRect/>
          </a:stretch>
        </p:blipFill>
        <p:spPr>
          <a:xfrm>
            <a:off x="4643438" y="1672546"/>
            <a:ext cx="3040063" cy="4319587"/>
          </a:xfrm>
          <a:prstGeom prst="rect">
            <a:avLst/>
          </a:prstGeom>
          <a:extLst>
            <a:ext uri="{91240B29-F687-4f45-9708-019B960494DF}">
              <a14:hiddenLine xmlns="" xmlns:a14="http://schemas.microsoft.com/office/drawing/2010/main" w="9525" cap="flat" cmpd="sng">
                <a:solidFill>
                  <a:schemeClr val="tx1"/>
                </a:solidFill>
                <a:prstDash val="solid"/>
                <a:miter lim="800000"/>
                <a:headEnd type="none" w="med" len="med"/>
                <a:tailEnd type="none" w="med" len="med"/>
              </a14:hiddenLine>
            </a:ext>
            <a:ext uri="{AF507438-7753-43e0-B8FC-AC1667EBCBE1}">
              <a14:hiddenEffects xmlns="" xmlns:a14="http://schemas.microsoft.com/office/drawing/2010/main">
                <a:effectLst>
                  <a:outerShdw blurRad="63500" dist="35921" dir="2700000" algn="ctr" rotWithShape="0">
                    <a:schemeClr val="bg2"/>
                  </a:outerShdw>
                </a:effectLst>
              </a14:hiddenEffects>
            </a:ext>
          </a:extLst>
        </p:spPr>
      </p:pic>
      <p:pic>
        <p:nvPicPr>
          <p:cNvPr id="8" name="Picture 6"/>
          <p:cNvPicPr>
            <a:picLocks noChangeAspect="1" noChangeArrowheads="1"/>
          </p:cNvPicPr>
          <p:nvPr/>
        </p:nvPicPr>
        <p:blipFill>
          <a:blip r:embed="rId4">
            <a:extLst>
              <a:ext uri="{28A0092B-C50C-407E-A947-70E740481C1C}">
                <a14:useLocalDpi xmlns:a14="http://schemas.microsoft.com/office/drawing/2010/main" val="0"/>
              </a:ext>
            </a:extLst>
          </a:blip>
          <a:srcRect l="1277" t="6757" r="7613" b="2385"/>
          <a:stretch>
            <a:fillRect/>
          </a:stretch>
        </p:blipFill>
        <p:spPr>
          <a:xfrm>
            <a:off x="388938" y="1672546"/>
            <a:ext cx="3040063" cy="4319587"/>
          </a:xfrm>
          <a:prstGeom prst="rect">
            <a:avLst/>
          </a:prstGeom>
          <a:extLst>
            <a:ext uri="{91240B29-F687-4f45-9708-019B960494DF}">
              <a14:hiddenLine xmlns="" xmlns:a14="http://schemas.microsoft.com/office/drawing/2010/main" w="9525" cap="flat" cmpd="sng">
                <a:solidFill>
                  <a:schemeClr val="tx1"/>
                </a:solidFill>
                <a:prstDash val="solid"/>
                <a:miter lim="800000"/>
                <a:headEnd type="none" w="med" len="med"/>
                <a:tailEnd type="none" w="med" len="med"/>
              </a14:hiddenLine>
            </a:ext>
            <a:ext uri="{AF507438-7753-43e0-B8FC-AC1667EBCBE1}">
              <a14:hiddenEffects xmlns="" xmlns:a14="http://schemas.microsoft.com/office/drawing/2010/main">
                <a:effectLst>
                  <a:outerShdw blurRad="63500" dist="35921" dir="2700000" algn="ctr" rotWithShape="0">
                    <a:schemeClr val="bg2"/>
                  </a:outerShdw>
                </a:effectLst>
              </a14:hiddenEffects>
            </a:ext>
          </a:extLst>
        </p:spPr>
      </p:pic>
      <p:sp>
        <p:nvSpPr>
          <p:cNvPr id="9" name="AutoShape 8"/>
          <p:cNvSpPr>
            <a:spLocks noChangeArrowheads="1"/>
          </p:cNvSpPr>
          <p:nvPr/>
        </p:nvSpPr>
        <p:spPr bwMode="auto">
          <a:xfrm>
            <a:off x="3579157" y="3283858"/>
            <a:ext cx="923653" cy="1079500"/>
          </a:xfrm>
          <a:prstGeom prst="rightArrow">
            <a:avLst>
              <a:gd name="adj1" fmla="val 50000"/>
              <a:gd name="adj2" fmla="val 39451"/>
            </a:avLst>
          </a:prstGeom>
          <a:solidFill>
            <a:schemeClr val="tx2"/>
          </a:solidFill>
          <a:ln w="9525">
            <a:noFill/>
            <a:miter lim="800000"/>
            <a:headEnd/>
            <a:tailEnd/>
          </a:ln>
          <a:effectLst/>
          <a:extLst/>
        </p:spPr>
        <p:txBody>
          <a:bodyPr wrap="square" lIns="0" tIns="0" rIns="0" bIns="0" anchor="ctr">
            <a:spAutoFit/>
          </a:bodyPr>
          <a:lstStyle/>
          <a:p>
            <a:pPr>
              <a:defRPr/>
            </a:pPr>
            <a:endParaRPr lang="en-US">
              <a:cs typeface="+mn-cs"/>
            </a:endParaRPr>
          </a:p>
        </p:txBody>
      </p:sp>
    </p:spTree>
    <p:extLst>
      <p:ext uri="{BB962C8B-B14F-4D97-AF65-F5344CB8AC3E}">
        <p14:creationId xmlns:p14="http://schemas.microsoft.com/office/powerpoint/2010/main" val="3545790451"/>
      </p:ext>
    </p:extLst>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9943" name="Rectangle 7"/>
          <p:cNvSpPr>
            <a:spLocks noGrp="1" noChangeArrowheads="1"/>
          </p:cNvSpPr>
          <p:nvPr>
            <p:ph type="title"/>
          </p:nvPr>
        </p:nvSpPr>
        <p:spPr/>
        <p:txBody>
          <a:bodyPr/>
          <a:lstStyle/>
          <a:p>
            <a:pPr eaLnBrk="1" hangingPunct="1">
              <a:defRPr/>
            </a:pPr>
            <a:r>
              <a:rPr lang="en-US" smtClean="0">
                <a:cs typeface="+mj-cs"/>
              </a:rPr>
              <a:t>After Development</a:t>
            </a:r>
          </a:p>
        </p:txBody>
      </p:sp>
      <p:sp>
        <p:nvSpPr>
          <p:cNvPr id="679944" name="Rectangle 8"/>
          <p:cNvSpPr>
            <a:spLocks noGrp="1" noChangeArrowheads="1"/>
          </p:cNvSpPr>
          <p:nvPr>
            <p:ph sz="half" idx="1"/>
          </p:nvPr>
        </p:nvSpPr>
        <p:spPr/>
        <p:txBody>
          <a:bodyPr/>
          <a:lstStyle/>
          <a:p>
            <a:pPr marL="0" indent="0" eaLnBrk="1" hangingPunct="1">
              <a:defRPr/>
            </a:pPr>
            <a:r>
              <a:rPr lang="en-US" sz="2000" dirty="0" smtClean="0">
                <a:cs typeface="+mn-cs"/>
              </a:rPr>
              <a:t>During postmortem the actual size of parts is entered on the size estimating template.</a:t>
            </a:r>
          </a:p>
          <a:p>
            <a:pPr marL="0" indent="0" eaLnBrk="1" hangingPunct="1">
              <a:defRPr/>
            </a:pPr>
            <a:endParaRPr lang="en-US" sz="2000" dirty="0" smtClean="0">
              <a:cs typeface="+mn-cs"/>
            </a:endParaRPr>
          </a:p>
          <a:p>
            <a:pPr marL="0" indent="0" eaLnBrk="1" hangingPunct="1">
              <a:defRPr/>
            </a:pPr>
            <a:r>
              <a:rPr lang="en-US" sz="2000" dirty="0" smtClean="0">
                <a:cs typeface="+mn-cs"/>
              </a:rPr>
              <a:t>The actual size of the program is entered in Total, under Actual, in </a:t>
            </a:r>
            <a:br>
              <a:rPr lang="en-US" sz="2000" dirty="0" smtClean="0">
                <a:cs typeface="+mn-cs"/>
              </a:rPr>
            </a:br>
            <a:r>
              <a:rPr lang="en-US" sz="2000" dirty="0" smtClean="0">
                <a:cs typeface="+mn-cs"/>
              </a:rPr>
              <a:t>the Program Size Summary section of the project plan summary.</a:t>
            </a:r>
          </a:p>
        </p:txBody>
      </p:sp>
      <p:pic>
        <p:nvPicPr>
          <p:cNvPr id="7" name="Picture 10"/>
          <p:cNvPicPr>
            <a:picLocks noChangeAspect="1" noChangeArrowheads="1"/>
          </p:cNvPicPr>
          <p:nvPr/>
        </p:nvPicPr>
        <p:blipFill>
          <a:blip r:embed="rId3">
            <a:extLst>
              <a:ext uri="{28A0092B-C50C-407E-A947-70E740481C1C}">
                <a14:useLocalDpi xmlns:a14="http://schemas.microsoft.com/office/drawing/2010/main" val="0"/>
              </a:ext>
            </a:extLst>
          </a:blip>
          <a:srcRect l="1277" t="6757" r="7613" b="2385"/>
          <a:stretch>
            <a:fillRect/>
          </a:stretch>
        </p:blipFill>
        <p:spPr>
          <a:xfrm>
            <a:off x="5221287" y="1123950"/>
            <a:ext cx="3490913" cy="4960937"/>
          </a:xfrm>
          <a:prstGeom prst="rect">
            <a:avLst/>
          </a:prstGeom>
          <a:extLst>
            <a:ext uri="{91240B29-F687-4f45-9708-019B960494DF}">
              <a14:hiddenLine xmlns="" xmlns:a14="http://schemas.microsoft.com/office/drawing/2010/main" w="9525" cap="flat" cmpd="sng">
                <a:solidFill>
                  <a:schemeClr val="tx1"/>
                </a:solidFill>
                <a:prstDash val="solid"/>
                <a:miter lim="800000"/>
                <a:headEnd type="none" w="med" len="med"/>
                <a:tailEnd type="none" w="med" len="med"/>
              </a14:hiddenLine>
            </a:ext>
            <a:ext uri="{AF507438-7753-43e0-B8FC-AC1667EBCBE1}">
              <a14:hiddenEffects xmlns="" xmlns:a14="http://schemas.microsoft.com/office/drawing/2010/main">
                <a:effectLst>
                  <a:outerShdw blurRad="63500" dist="35921" dir="2700000" algn="ctr" rotWithShape="0">
                    <a:schemeClr val="bg2"/>
                  </a:outerShdw>
                </a:effectLst>
              </a14:hiddenEffects>
            </a:ext>
          </a:extLst>
        </p:spPr>
      </p:pic>
      <p:pic>
        <p:nvPicPr>
          <p:cNvPr id="8" name="Picture 18"/>
          <p:cNvPicPr>
            <a:picLocks noChangeAspect="1" noChangeArrowheads="1"/>
          </p:cNvPicPr>
          <p:nvPr/>
        </p:nvPicPr>
        <p:blipFill>
          <a:blip r:embed="rId4">
            <a:extLst>
              <a:ext uri="{28A0092B-C50C-407E-A947-70E740481C1C}">
                <a14:useLocalDpi xmlns:a14="http://schemas.microsoft.com/office/drawing/2010/main" val="0"/>
              </a:ext>
            </a:extLst>
          </a:blip>
          <a:srcRect l="1228" t="22279" r="12184" b="57654"/>
          <a:stretch>
            <a:fillRect/>
          </a:stretch>
        </p:blipFill>
        <p:spPr>
          <a:xfrm>
            <a:off x="388938" y="4337050"/>
            <a:ext cx="3994607" cy="1408796"/>
          </a:xfrm>
          <a:prstGeom prst="rect">
            <a:avLst/>
          </a:prstGeom>
          <a:extLst>
            <a:ext uri="{91240B29-F687-4f45-9708-019B960494DF}">
              <a14:hiddenLine xmlns="" xmlns:a14="http://schemas.microsoft.com/office/drawing/2010/main" w="9525" cap="flat" cmpd="sng">
                <a:solidFill>
                  <a:schemeClr val="tx1"/>
                </a:solidFill>
                <a:prstDash val="solid"/>
                <a:miter lim="800000"/>
                <a:headEnd type="none" w="med" len="med"/>
                <a:tailEnd type="none" w="med" len="med"/>
              </a14:hiddenLine>
            </a:ext>
            <a:ext uri="{AF507438-7753-43e0-B8FC-AC1667EBCBE1}">
              <a14:hiddenEffects xmlns="" xmlns:a14="http://schemas.microsoft.com/office/drawing/2010/main">
                <a:effectLst>
                  <a:outerShdw blurRad="63500" dist="35921" dir="2700000" algn="ctr" rotWithShape="0">
                    <a:schemeClr val="bg2"/>
                  </a:outerShdw>
                </a:effectLst>
              </a14:hiddenEffects>
            </a:ext>
          </a:extLst>
        </p:spPr>
      </p:pic>
    </p:spTree>
    <p:extLst>
      <p:ext uri="{BB962C8B-B14F-4D97-AF65-F5344CB8AC3E}">
        <p14:creationId xmlns:p14="http://schemas.microsoft.com/office/powerpoint/2010/main" val="183534252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6258" name="Rectangle 2"/>
          <p:cNvSpPr>
            <a:spLocks noGrp="1" noChangeArrowheads="1"/>
          </p:cNvSpPr>
          <p:nvPr>
            <p:ph type="title"/>
          </p:nvPr>
        </p:nvSpPr>
        <p:spPr/>
        <p:txBody>
          <a:bodyPr/>
          <a:lstStyle/>
          <a:p>
            <a:pPr eaLnBrk="1" hangingPunct="1">
              <a:defRPr/>
            </a:pPr>
            <a:r>
              <a:rPr lang="en-US" smtClean="0">
                <a:cs typeface="+mj-cs"/>
              </a:rPr>
              <a:t>Recording Base Part Size</a:t>
            </a:r>
          </a:p>
        </p:txBody>
      </p:sp>
      <p:sp>
        <p:nvSpPr>
          <p:cNvPr id="736259" name="Rectangle 3"/>
          <p:cNvSpPr>
            <a:spLocks noGrp="1" noChangeArrowheads="1"/>
          </p:cNvSpPr>
          <p:nvPr>
            <p:ph idx="1"/>
          </p:nvPr>
        </p:nvSpPr>
        <p:spPr/>
        <p:txBody>
          <a:bodyPr>
            <a:normAutofit/>
          </a:bodyPr>
          <a:lstStyle/>
          <a:p>
            <a:pPr marL="419100" indent="-419100" eaLnBrk="1" hangingPunct="1">
              <a:defRPr/>
            </a:pPr>
            <a:r>
              <a:rPr lang="en-US" dirty="0" smtClean="0">
                <a:cs typeface="+mn-cs"/>
              </a:rPr>
              <a:t>During postmortem, enter the size of each base part</a:t>
            </a:r>
          </a:p>
          <a:p>
            <a:pPr marL="547688" lvl="1" indent="-419100" eaLnBrk="1" hangingPunct="1">
              <a:buFontTx/>
              <a:buAutoNum type="arabicPeriod"/>
              <a:defRPr/>
            </a:pPr>
            <a:r>
              <a:rPr lang="en-US" dirty="0" smtClean="0"/>
              <a:t>Measure and enter the actual base, deleted, modified, </a:t>
            </a:r>
            <a:br>
              <a:rPr lang="en-US" dirty="0" smtClean="0"/>
            </a:br>
            <a:r>
              <a:rPr lang="en-US" dirty="0" smtClean="0"/>
              <a:t>and added size.</a:t>
            </a:r>
          </a:p>
          <a:p>
            <a:pPr marL="419100" indent="-419100" eaLnBrk="1" hangingPunct="1">
              <a:defRPr/>
            </a:pPr>
            <a:endParaRPr lang="en-US" dirty="0" smtClean="0">
              <a:cs typeface="+mn-cs"/>
            </a:endParaRPr>
          </a:p>
          <a:p>
            <a:pPr marL="419100" indent="-419100" eaLnBrk="1" hangingPunct="1">
              <a:defRPr/>
            </a:pPr>
            <a:r>
              <a:rPr lang="en-US" dirty="0" smtClean="0">
                <a:cs typeface="+mn-cs"/>
              </a:rPr>
              <a:t>Note:</a:t>
            </a:r>
          </a:p>
          <a:p>
            <a:pPr marL="339725" lvl="1" eaLnBrk="1" hangingPunct="1">
              <a:defRPr/>
            </a:pPr>
            <a:r>
              <a:rPr lang="en-US" dirty="0" smtClean="0"/>
              <a:t>For a part not estimated, add it and enter zeros in plan.</a:t>
            </a:r>
          </a:p>
          <a:p>
            <a:pPr marL="339725" lvl="1" eaLnBrk="1" hangingPunct="1">
              <a:defRPr/>
            </a:pPr>
            <a:r>
              <a:rPr lang="en-US" dirty="0" smtClean="0"/>
              <a:t>For  a part not used, enter zeros in actual.</a:t>
            </a:r>
          </a:p>
        </p:txBody>
      </p:sp>
      <p:pic>
        <p:nvPicPr>
          <p:cNvPr id="5" name="Picture 7" descr="S20"/>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88938" y="4075068"/>
            <a:ext cx="8329607" cy="179233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99862949"/>
      </p:ext>
    </p:extLst>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8306" name="Rectangle 2"/>
          <p:cNvSpPr>
            <a:spLocks noGrp="1" noChangeArrowheads="1"/>
          </p:cNvSpPr>
          <p:nvPr>
            <p:ph type="title"/>
          </p:nvPr>
        </p:nvSpPr>
        <p:spPr/>
        <p:txBody>
          <a:bodyPr/>
          <a:lstStyle/>
          <a:p>
            <a:pPr eaLnBrk="1" hangingPunct="1">
              <a:defRPr/>
            </a:pPr>
            <a:r>
              <a:rPr lang="en-US" smtClean="0">
                <a:cs typeface="+mj-cs"/>
              </a:rPr>
              <a:t>Recording Added Part Size</a:t>
            </a:r>
          </a:p>
        </p:txBody>
      </p:sp>
      <p:sp>
        <p:nvSpPr>
          <p:cNvPr id="738307" name="Rectangle 3"/>
          <p:cNvSpPr>
            <a:spLocks noGrp="1" noChangeArrowheads="1"/>
          </p:cNvSpPr>
          <p:nvPr>
            <p:ph idx="1"/>
          </p:nvPr>
        </p:nvSpPr>
        <p:spPr/>
        <p:txBody>
          <a:bodyPr>
            <a:normAutofit/>
          </a:bodyPr>
          <a:lstStyle/>
          <a:p>
            <a:pPr marL="419100" indent="-419100" eaLnBrk="1" hangingPunct="1">
              <a:defRPr/>
            </a:pPr>
            <a:r>
              <a:rPr lang="en-US" dirty="0" smtClean="0">
                <a:cs typeface="+mn-cs"/>
              </a:rPr>
              <a:t>During postmortem, enter the size of each added part.</a:t>
            </a:r>
          </a:p>
          <a:p>
            <a:pPr marL="547688" lvl="1" indent="-419100" eaLnBrk="1" hangingPunct="1">
              <a:buFontTx/>
              <a:buAutoNum type="arabicPeriod"/>
              <a:defRPr/>
            </a:pPr>
            <a:r>
              <a:rPr lang="en-US" dirty="0" smtClean="0"/>
              <a:t>Measure and enter the actual number of items.</a:t>
            </a:r>
          </a:p>
          <a:p>
            <a:pPr marL="547688" lvl="1" indent="-419100" eaLnBrk="1" hangingPunct="1">
              <a:buFontTx/>
              <a:buAutoNum type="arabicPeriod"/>
              <a:defRPr/>
            </a:pPr>
            <a:r>
              <a:rPr lang="en-US" dirty="0" smtClean="0"/>
              <a:t>Measure and enter the actual size.</a:t>
            </a:r>
            <a:endParaRPr lang="en-US" dirty="0" smtClean="0">
              <a:cs typeface="+mn-cs"/>
            </a:endParaRPr>
          </a:p>
          <a:p>
            <a:pPr marL="419100" indent="-419100" eaLnBrk="1" hangingPunct="1">
              <a:defRPr/>
            </a:pPr>
            <a:r>
              <a:rPr lang="en-US" dirty="0" smtClean="0">
                <a:cs typeface="+mn-cs"/>
              </a:rPr>
              <a:t>Note:</a:t>
            </a:r>
          </a:p>
          <a:p>
            <a:pPr marL="547688" lvl="1" indent="-419100" eaLnBrk="1" hangingPunct="1">
              <a:defRPr/>
            </a:pPr>
            <a:r>
              <a:rPr lang="en-US" dirty="0" smtClean="0"/>
              <a:t>For a part not estimated, add it and enter zeros in plan,</a:t>
            </a:r>
          </a:p>
          <a:p>
            <a:pPr marL="547688" lvl="1" indent="-419100" eaLnBrk="1" hangingPunct="1">
              <a:defRPr/>
            </a:pPr>
            <a:r>
              <a:rPr lang="en-US" dirty="0" smtClean="0"/>
              <a:t>For  a part not used, enter zeros in actual.</a:t>
            </a:r>
          </a:p>
        </p:txBody>
      </p:sp>
      <p:pic>
        <p:nvPicPr>
          <p:cNvPr id="43011" name="Picture 10" descr="S2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17512" y="3749063"/>
            <a:ext cx="8315055" cy="236975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859300187"/>
      </p:ext>
    </p:extLst>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0354" name="Rectangle 2"/>
          <p:cNvSpPr>
            <a:spLocks noGrp="1" noChangeArrowheads="1"/>
          </p:cNvSpPr>
          <p:nvPr>
            <p:ph type="title"/>
          </p:nvPr>
        </p:nvSpPr>
        <p:spPr/>
        <p:txBody>
          <a:bodyPr/>
          <a:lstStyle/>
          <a:p>
            <a:pPr eaLnBrk="1" hangingPunct="1">
              <a:defRPr/>
            </a:pPr>
            <a:r>
              <a:rPr lang="en-US" smtClean="0">
                <a:cs typeface="+mj-cs"/>
              </a:rPr>
              <a:t>Recording Reused Part Size</a:t>
            </a:r>
          </a:p>
        </p:txBody>
      </p:sp>
      <p:sp>
        <p:nvSpPr>
          <p:cNvPr id="740355" name="Rectangle 3"/>
          <p:cNvSpPr>
            <a:spLocks noGrp="1" noChangeArrowheads="1"/>
          </p:cNvSpPr>
          <p:nvPr>
            <p:ph idx="1"/>
          </p:nvPr>
        </p:nvSpPr>
        <p:spPr/>
        <p:txBody>
          <a:bodyPr>
            <a:normAutofit/>
          </a:bodyPr>
          <a:lstStyle/>
          <a:p>
            <a:pPr marL="419100" indent="-419100" eaLnBrk="1" hangingPunct="1">
              <a:defRPr/>
            </a:pPr>
            <a:r>
              <a:rPr lang="en-US" dirty="0" smtClean="0">
                <a:cs typeface="+mn-cs"/>
              </a:rPr>
              <a:t>During postmortem, enter the size of each reuse part.</a:t>
            </a:r>
          </a:p>
          <a:p>
            <a:pPr marL="547688" lvl="1" indent="-419100" eaLnBrk="1" hangingPunct="1">
              <a:buFontTx/>
              <a:buAutoNum type="arabicPeriod"/>
              <a:defRPr/>
            </a:pPr>
            <a:r>
              <a:rPr lang="en-US" dirty="0" smtClean="0"/>
              <a:t>Measure and enter the actual size of the reuse part.</a:t>
            </a:r>
          </a:p>
          <a:p>
            <a:pPr marL="419100" indent="-419100" eaLnBrk="1" hangingPunct="1">
              <a:defRPr/>
            </a:pPr>
            <a:endParaRPr lang="en-US" dirty="0" smtClean="0">
              <a:cs typeface="+mn-cs"/>
            </a:endParaRPr>
          </a:p>
          <a:p>
            <a:pPr marL="419100" indent="-419100" eaLnBrk="1" hangingPunct="1">
              <a:defRPr/>
            </a:pPr>
            <a:r>
              <a:rPr lang="en-US" dirty="0" smtClean="0">
                <a:cs typeface="+mn-cs"/>
              </a:rPr>
              <a:t>Note:</a:t>
            </a:r>
          </a:p>
          <a:p>
            <a:pPr marL="339725" lvl="1" eaLnBrk="1" hangingPunct="1">
              <a:defRPr/>
            </a:pPr>
            <a:r>
              <a:rPr lang="en-US" dirty="0" smtClean="0"/>
              <a:t>For a part not estimated, add it and enter zeros in plan.</a:t>
            </a:r>
          </a:p>
          <a:p>
            <a:pPr marL="339725" lvl="1" eaLnBrk="1" hangingPunct="1">
              <a:defRPr/>
            </a:pPr>
            <a:r>
              <a:rPr lang="en-US" dirty="0" smtClean="0"/>
              <a:t>For a part not used, enter zeros in actual.</a:t>
            </a:r>
          </a:p>
        </p:txBody>
      </p:sp>
      <p:pic>
        <p:nvPicPr>
          <p:cNvPr id="45059" name="Picture 7" descr="S2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88938" y="4190528"/>
            <a:ext cx="8333688" cy="198638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10160647"/>
      </p:ext>
    </p:extLst>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2402" name="Rectangle 2"/>
          <p:cNvSpPr>
            <a:spLocks noGrp="1" noChangeArrowheads="1"/>
          </p:cNvSpPr>
          <p:nvPr>
            <p:ph type="title"/>
          </p:nvPr>
        </p:nvSpPr>
        <p:spPr/>
        <p:txBody>
          <a:bodyPr/>
          <a:lstStyle/>
          <a:p>
            <a:pPr eaLnBrk="1" hangingPunct="1">
              <a:defRPr/>
            </a:pPr>
            <a:r>
              <a:rPr lang="en-US" smtClean="0">
                <a:cs typeface="+mj-cs"/>
              </a:rPr>
              <a:t>Recording Total Actual Size</a:t>
            </a:r>
          </a:p>
        </p:txBody>
      </p:sp>
      <p:sp>
        <p:nvSpPr>
          <p:cNvPr id="742403" name="Rectangle 3"/>
          <p:cNvSpPr>
            <a:spLocks noGrp="1" noChangeArrowheads="1"/>
          </p:cNvSpPr>
          <p:nvPr>
            <p:ph idx="1"/>
          </p:nvPr>
        </p:nvSpPr>
        <p:spPr/>
        <p:txBody>
          <a:bodyPr/>
          <a:lstStyle/>
          <a:p>
            <a:pPr marL="419100" indent="-419100" eaLnBrk="1" hangingPunct="1">
              <a:defRPr/>
            </a:pPr>
            <a:r>
              <a:rPr lang="en-US" smtClean="0">
                <a:cs typeface="+mn-cs"/>
              </a:rPr>
              <a:t>During postmortem</a:t>
            </a:r>
          </a:p>
          <a:p>
            <a:pPr marL="547688" lvl="1" indent="-419100" eaLnBrk="1" hangingPunct="1">
              <a:buFontTx/>
              <a:buAutoNum type="arabicPeriod"/>
              <a:defRPr/>
            </a:pPr>
            <a:r>
              <a:rPr lang="en-US" smtClean="0"/>
              <a:t>Measure and enter the actual total size.</a:t>
            </a:r>
          </a:p>
        </p:txBody>
      </p:sp>
      <p:pic>
        <p:nvPicPr>
          <p:cNvPr id="47107" name="Picture 6" descr="S2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88937" y="2730296"/>
            <a:ext cx="8323181" cy="274181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95104372"/>
      </p:ext>
    </p:extLst>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8132" name="Rectangle 4"/>
          <p:cNvSpPr>
            <a:spLocks noGrp="1" noChangeArrowheads="1"/>
          </p:cNvSpPr>
          <p:nvPr>
            <p:ph type="title"/>
          </p:nvPr>
        </p:nvSpPr>
        <p:spPr/>
        <p:txBody>
          <a:bodyPr/>
          <a:lstStyle/>
          <a:p>
            <a:pPr eaLnBrk="1" hangingPunct="1">
              <a:defRPr/>
            </a:pPr>
            <a:r>
              <a:rPr lang="en-US" smtClean="0">
                <a:cs typeface="+mj-cs"/>
              </a:rPr>
              <a:t>Messages to Remember</a:t>
            </a:r>
          </a:p>
        </p:txBody>
      </p:sp>
      <p:sp>
        <p:nvSpPr>
          <p:cNvPr id="688133" name="Rectangle 5"/>
          <p:cNvSpPr>
            <a:spLocks noGrp="1" noChangeArrowheads="1"/>
          </p:cNvSpPr>
          <p:nvPr>
            <p:ph idx="1"/>
          </p:nvPr>
        </p:nvSpPr>
        <p:spPr/>
        <p:txBody>
          <a:bodyPr/>
          <a:lstStyle/>
          <a:p>
            <a:pPr marL="0" indent="0" eaLnBrk="1" hangingPunct="1">
              <a:defRPr/>
            </a:pPr>
            <a:r>
              <a:rPr lang="en-US" smtClean="0">
                <a:cs typeface="+mn-cs"/>
              </a:rPr>
              <a:t>Estimating accuracy will fluctuate.</a:t>
            </a:r>
          </a:p>
          <a:p>
            <a:pPr marL="0" indent="0" eaLnBrk="1" hangingPunct="1">
              <a:defRPr/>
            </a:pPr>
            <a:endParaRPr lang="en-US" smtClean="0">
              <a:cs typeface="+mn-cs"/>
            </a:endParaRPr>
          </a:p>
          <a:p>
            <a:pPr marL="0" indent="0" eaLnBrk="1" hangingPunct="1">
              <a:defRPr/>
            </a:pPr>
            <a:r>
              <a:rPr lang="en-US" smtClean="0">
                <a:cs typeface="+mn-cs"/>
              </a:rPr>
              <a:t>Your estimates will have some bias.</a:t>
            </a:r>
          </a:p>
          <a:p>
            <a:pPr marL="0" indent="0" eaLnBrk="1" hangingPunct="1">
              <a:defRPr/>
            </a:pPr>
            <a:endParaRPr lang="en-US" smtClean="0">
              <a:cs typeface="+mn-cs"/>
            </a:endParaRPr>
          </a:p>
          <a:p>
            <a:pPr marL="0" indent="0" eaLnBrk="1" hangingPunct="1">
              <a:defRPr/>
            </a:pPr>
            <a:r>
              <a:rPr lang="en-US" smtClean="0">
                <a:cs typeface="+mn-cs"/>
              </a:rPr>
              <a:t>PROBE adjusts for bias using historical data.</a:t>
            </a:r>
          </a:p>
          <a:p>
            <a:pPr marL="0" indent="0" eaLnBrk="1" hangingPunct="1">
              <a:defRPr/>
            </a:pPr>
            <a:endParaRPr lang="en-US" smtClean="0">
              <a:cs typeface="+mn-cs"/>
            </a:endParaRPr>
          </a:p>
          <a:p>
            <a:pPr marL="0" indent="0" eaLnBrk="1" hangingPunct="1">
              <a:defRPr/>
            </a:pPr>
            <a:r>
              <a:rPr lang="en-US" smtClean="0">
                <a:cs typeface="+mn-cs"/>
              </a:rPr>
              <a:t>Engineering judgment is still required.</a:t>
            </a:r>
          </a:p>
        </p:txBody>
      </p:sp>
    </p:spTree>
    <p:extLst>
      <p:ext uri="{BB962C8B-B14F-4D97-AF65-F5344CB8AC3E}">
        <p14:creationId xmlns:p14="http://schemas.microsoft.com/office/powerpoint/2010/main" val="4247625678"/>
      </p:ext>
    </p:extLst>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308415" y="229703"/>
            <a:ext cx="8320035" cy="5014243"/>
          </a:xfrm>
        </p:spPr>
        <p:txBody>
          <a:bodyPr>
            <a:normAutofit/>
          </a:bodyPr>
          <a:lstStyle/>
          <a:p>
            <a:r>
              <a:rPr lang="en-US" sz="1000" dirty="0">
                <a:latin typeface="Times New Roman" panose="02020603050405020304" pitchFamily="18" charset="0"/>
                <a:cs typeface="Times New Roman" panose="02020603050405020304" pitchFamily="18" charset="0"/>
              </a:rPr>
              <a:t>Copyright 2016 Carnegie Mellon University</a:t>
            </a:r>
            <a:br>
              <a:rPr lang="en-US" sz="1000" dirty="0">
                <a:latin typeface="Times New Roman" panose="02020603050405020304" pitchFamily="18" charset="0"/>
                <a:cs typeface="Times New Roman" panose="02020603050405020304" pitchFamily="18" charset="0"/>
              </a:rPr>
            </a:br>
            <a:r>
              <a:rPr lang="en-US" sz="1000" dirty="0">
                <a:latin typeface="Times New Roman" panose="02020603050405020304" pitchFamily="18" charset="0"/>
                <a:cs typeface="Times New Roman" panose="02020603050405020304" pitchFamily="18" charset="0"/>
              </a:rPr>
              <a:t/>
            </a:r>
            <a:br>
              <a:rPr lang="en-US" sz="1000" dirty="0">
                <a:latin typeface="Times New Roman" panose="02020603050405020304" pitchFamily="18" charset="0"/>
                <a:cs typeface="Times New Roman" panose="02020603050405020304" pitchFamily="18" charset="0"/>
              </a:rPr>
            </a:br>
            <a:r>
              <a:rPr lang="en-US" sz="1000" dirty="0">
                <a:latin typeface="Times New Roman" panose="02020603050405020304" pitchFamily="18" charset="0"/>
                <a:cs typeface="Times New Roman" panose="02020603050405020304" pitchFamily="18" charset="0"/>
              </a:rPr>
              <a:t>[Distribution Statement A] This material has been approved for public release and unlimited distribution. Please see Copyright notice for non-US Government use and distribution.</a:t>
            </a:r>
            <a:br>
              <a:rPr lang="en-US" sz="1000" dirty="0">
                <a:latin typeface="Times New Roman" panose="02020603050405020304" pitchFamily="18" charset="0"/>
                <a:cs typeface="Times New Roman" panose="02020603050405020304" pitchFamily="18" charset="0"/>
              </a:rPr>
            </a:br>
            <a:r>
              <a:rPr lang="en-US" sz="1000" dirty="0">
                <a:latin typeface="Times New Roman" panose="02020603050405020304" pitchFamily="18" charset="0"/>
                <a:cs typeface="Times New Roman" panose="02020603050405020304" pitchFamily="18" charset="0"/>
              </a:rPr>
              <a:t/>
            </a:r>
            <a:br>
              <a:rPr lang="en-US" sz="1000" dirty="0">
                <a:latin typeface="Times New Roman" panose="02020603050405020304" pitchFamily="18" charset="0"/>
                <a:cs typeface="Times New Roman" panose="02020603050405020304" pitchFamily="18" charset="0"/>
              </a:rPr>
            </a:br>
            <a:r>
              <a:rPr lang="en-US" sz="1000" dirty="0">
                <a:latin typeface="Times New Roman" panose="02020603050405020304" pitchFamily="18" charset="0"/>
                <a:cs typeface="Times New Roman" panose="02020603050405020304" pitchFamily="18" charset="0"/>
              </a:rPr>
              <a:t>This material is based upon work funded and supported by the Department of Defense under Contract No. FA8721-05-C-0003 with Carnegie Mellon University for the operation of the Software Engineering Institute, a federally funded research and development center.</a:t>
            </a:r>
            <a:br>
              <a:rPr lang="en-US" sz="1000" dirty="0">
                <a:latin typeface="Times New Roman" panose="02020603050405020304" pitchFamily="18" charset="0"/>
                <a:cs typeface="Times New Roman" panose="02020603050405020304" pitchFamily="18" charset="0"/>
              </a:rPr>
            </a:br>
            <a:r>
              <a:rPr lang="en-US" sz="1000" dirty="0">
                <a:latin typeface="Times New Roman" panose="02020603050405020304" pitchFamily="18" charset="0"/>
                <a:cs typeface="Times New Roman" panose="02020603050405020304" pitchFamily="18" charset="0"/>
              </a:rPr>
              <a:t/>
            </a:r>
            <a:br>
              <a:rPr lang="en-US" sz="1000" dirty="0">
                <a:latin typeface="Times New Roman" panose="02020603050405020304" pitchFamily="18" charset="0"/>
                <a:cs typeface="Times New Roman" panose="02020603050405020304" pitchFamily="18" charset="0"/>
              </a:rPr>
            </a:br>
            <a:r>
              <a:rPr lang="en-US" sz="1000" dirty="0">
                <a:latin typeface="Times New Roman" panose="02020603050405020304" pitchFamily="18" charset="0"/>
                <a:cs typeface="Times New Roman" panose="02020603050405020304" pitchFamily="18" charset="0"/>
              </a:rPr>
              <a:t>NO WARRANTY. THIS CARNEGIE MELLON UNIVERSITY AND SOFTWARE ENGINEERING INSTITUTE MATERIAL IS FURNISHED ON AN “AS-IS” BASIS. CARNEGIE MELLON UNIVERSITY MAKES NO WARRANTIES OF ANY KIND, EITHER EXPRESSED OR IMPLIED, AS TO ANY MATTER INCLUDING, BUT NOT LIMITED TO, WARRANTY OF FITNESS FOR PURPOSE OR MERCHANTABILITY, EXCLUSIVITY, OR RESULTS OBTAINED FROM USE OF THE MATERIAL. CARNEGIE MELLON UNIVERSITY DOES NOT MAKE ANY WARRANTY OF ANY KIND WITH RESPECT TO FREEDOM FROM PATENT, TRADEMARK, OR COPYRIGHT INFRINGEMENT.</a:t>
            </a:r>
            <a:br>
              <a:rPr lang="en-US" sz="1000" dirty="0">
                <a:latin typeface="Times New Roman" panose="02020603050405020304" pitchFamily="18" charset="0"/>
                <a:cs typeface="Times New Roman" panose="02020603050405020304" pitchFamily="18" charset="0"/>
              </a:rPr>
            </a:br>
            <a:r>
              <a:rPr lang="en-US" sz="1000" dirty="0">
                <a:latin typeface="Times New Roman" panose="02020603050405020304" pitchFamily="18" charset="0"/>
                <a:cs typeface="Times New Roman" panose="02020603050405020304" pitchFamily="18" charset="0"/>
              </a:rPr>
              <a:t/>
            </a:r>
            <a:br>
              <a:rPr lang="en-US" sz="1000" dirty="0">
                <a:latin typeface="Times New Roman" panose="02020603050405020304" pitchFamily="18" charset="0"/>
                <a:cs typeface="Times New Roman" panose="02020603050405020304" pitchFamily="18" charset="0"/>
              </a:rPr>
            </a:br>
            <a:r>
              <a:rPr lang="en-US" sz="1000" dirty="0">
                <a:latin typeface="Times New Roman" panose="02020603050405020304" pitchFamily="18" charset="0"/>
                <a:cs typeface="Times New Roman" panose="02020603050405020304" pitchFamily="18" charset="0"/>
              </a:rPr>
              <a:t>This material is distributed by the Software Engineering Institute (SEI) only to course attendees for their own individual study. Except for the U.S. government purposes described below, this material SHALL NOT be reproduced or used in any other manner without requesting formal permission from the Software Engineering Institute at permission@sei.cmu.edu.</a:t>
            </a:r>
            <a:br>
              <a:rPr lang="en-US" sz="1000" dirty="0">
                <a:latin typeface="Times New Roman" panose="02020603050405020304" pitchFamily="18" charset="0"/>
                <a:cs typeface="Times New Roman" panose="02020603050405020304" pitchFamily="18" charset="0"/>
              </a:rPr>
            </a:br>
            <a:r>
              <a:rPr lang="en-US" sz="1000" dirty="0">
                <a:latin typeface="Times New Roman" panose="02020603050405020304" pitchFamily="18" charset="0"/>
                <a:cs typeface="Times New Roman" panose="02020603050405020304" pitchFamily="18" charset="0"/>
              </a:rPr>
              <a:t/>
            </a:r>
            <a:br>
              <a:rPr lang="en-US" sz="1000" dirty="0">
                <a:latin typeface="Times New Roman" panose="02020603050405020304" pitchFamily="18" charset="0"/>
                <a:cs typeface="Times New Roman" panose="02020603050405020304" pitchFamily="18" charset="0"/>
              </a:rPr>
            </a:br>
            <a:r>
              <a:rPr lang="en-US" sz="1000" dirty="0">
                <a:latin typeface="Times New Roman" panose="02020603050405020304" pitchFamily="18" charset="0"/>
                <a:cs typeface="Times New Roman" panose="02020603050405020304" pitchFamily="18" charset="0"/>
              </a:rPr>
              <a:t>The U.S. Government's rights to use, modify, reproduce, release, perform, display, or disclose this material are restricted by the Rights in Technical Data-Noncommercial Items clauses (DFAR 252-227.7013 and DFAR 252-227.7013 Alternate I) contained in the above identified contract. Any reproduction of this material or portions thereof marked with this legend must also reproduce the disclaimers contained on this slide.</a:t>
            </a:r>
            <a:br>
              <a:rPr lang="en-US" sz="1000" dirty="0">
                <a:latin typeface="Times New Roman" panose="02020603050405020304" pitchFamily="18" charset="0"/>
                <a:cs typeface="Times New Roman" panose="02020603050405020304" pitchFamily="18" charset="0"/>
              </a:rPr>
            </a:br>
            <a:r>
              <a:rPr lang="en-US" sz="1000" dirty="0">
                <a:latin typeface="Times New Roman" panose="02020603050405020304" pitchFamily="18" charset="0"/>
                <a:cs typeface="Times New Roman" panose="02020603050405020304" pitchFamily="18" charset="0"/>
              </a:rPr>
              <a:t/>
            </a:r>
            <a:br>
              <a:rPr lang="en-US" sz="1000" dirty="0">
                <a:latin typeface="Times New Roman" panose="02020603050405020304" pitchFamily="18" charset="0"/>
                <a:cs typeface="Times New Roman" panose="02020603050405020304" pitchFamily="18" charset="0"/>
              </a:rPr>
            </a:br>
            <a:r>
              <a:rPr lang="en-US" sz="1000" dirty="0">
                <a:latin typeface="Times New Roman" panose="02020603050405020304" pitchFamily="18" charset="0"/>
                <a:cs typeface="Times New Roman" panose="02020603050405020304" pitchFamily="18" charset="0"/>
              </a:rPr>
              <a:t>Although the rights granted by contract do not require course attendance to use this material for U.S. Government purposes, the SEI recommends attendance to ensure proper understanding.</a:t>
            </a:r>
            <a:br>
              <a:rPr lang="en-US" sz="1000" dirty="0">
                <a:latin typeface="Times New Roman" panose="02020603050405020304" pitchFamily="18" charset="0"/>
                <a:cs typeface="Times New Roman" panose="02020603050405020304" pitchFamily="18" charset="0"/>
              </a:rPr>
            </a:br>
            <a:r>
              <a:rPr lang="en-US" sz="1000" dirty="0">
                <a:latin typeface="Times New Roman" panose="02020603050405020304" pitchFamily="18" charset="0"/>
                <a:cs typeface="Times New Roman" panose="02020603050405020304" pitchFamily="18" charset="0"/>
              </a:rPr>
              <a:t/>
            </a:r>
            <a:br>
              <a:rPr lang="en-US" sz="1000" dirty="0">
                <a:latin typeface="Times New Roman" panose="02020603050405020304" pitchFamily="18" charset="0"/>
                <a:cs typeface="Times New Roman" panose="02020603050405020304" pitchFamily="18" charset="0"/>
              </a:rPr>
            </a:br>
            <a:r>
              <a:rPr lang="en-US" sz="1000" dirty="0">
                <a:latin typeface="Times New Roman" panose="02020603050405020304" pitchFamily="18" charset="0"/>
                <a:cs typeface="Times New Roman" panose="02020603050405020304" pitchFamily="18" charset="0"/>
              </a:rPr>
              <a:t>Carnegie Mellon</a:t>
            </a:r>
            <a:r>
              <a:rPr lang="en-US" sz="1000" baseline="30000" dirty="0">
                <a:latin typeface="Times New Roman" panose="02020603050405020304" pitchFamily="18" charset="0"/>
                <a:cs typeface="Times New Roman" panose="02020603050405020304" pitchFamily="18" charset="0"/>
              </a:rPr>
              <a:t>®</a:t>
            </a:r>
            <a:r>
              <a:rPr lang="en-US" sz="1000" dirty="0">
                <a:latin typeface="Times New Roman" panose="02020603050405020304" pitchFamily="18" charset="0"/>
                <a:cs typeface="Times New Roman" panose="02020603050405020304" pitchFamily="18" charset="0"/>
              </a:rPr>
              <a:t> is registered in the U.S. Patent and Trademark Office by Carnegie Mellon University.</a:t>
            </a:r>
            <a:br>
              <a:rPr lang="en-US" sz="1000" dirty="0">
                <a:latin typeface="Times New Roman" panose="02020603050405020304" pitchFamily="18" charset="0"/>
                <a:cs typeface="Times New Roman" panose="02020603050405020304" pitchFamily="18" charset="0"/>
              </a:rPr>
            </a:br>
            <a:r>
              <a:rPr lang="en-US" sz="1000" dirty="0">
                <a:latin typeface="Times New Roman" panose="02020603050405020304" pitchFamily="18" charset="0"/>
                <a:cs typeface="Times New Roman" panose="02020603050405020304" pitchFamily="18" charset="0"/>
              </a:rPr>
              <a:t/>
            </a:r>
            <a:br>
              <a:rPr lang="en-US" sz="1000" dirty="0">
                <a:latin typeface="Times New Roman" panose="02020603050405020304" pitchFamily="18" charset="0"/>
                <a:cs typeface="Times New Roman" panose="02020603050405020304" pitchFamily="18" charset="0"/>
              </a:rPr>
            </a:br>
            <a:r>
              <a:rPr lang="en-US" sz="1000" dirty="0">
                <a:latin typeface="Times New Roman" panose="02020603050405020304" pitchFamily="18" charset="0"/>
                <a:cs typeface="Times New Roman" panose="02020603050405020304" pitchFamily="18" charset="0"/>
              </a:rPr>
              <a:t>Personal Software </a:t>
            </a:r>
            <a:r>
              <a:rPr lang="en-US" sz="1000" dirty="0" err="1">
                <a:latin typeface="Times New Roman" panose="02020603050405020304" pitchFamily="18" charset="0"/>
                <a:cs typeface="Times New Roman" panose="02020603050405020304" pitchFamily="18" charset="0"/>
              </a:rPr>
              <a:t>Process</a:t>
            </a:r>
            <a:r>
              <a:rPr lang="en-US" sz="1000" baseline="30000" dirty="0" err="1">
                <a:latin typeface="Times New Roman" panose="02020603050405020304" pitchFamily="18" charset="0"/>
                <a:cs typeface="Times New Roman" panose="02020603050405020304" pitchFamily="18" charset="0"/>
              </a:rPr>
              <a:t>SM</a:t>
            </a:r>
            <a:r>
              <a:rPr lang="en-US" sz="1000" dirty="0">
                <a:latin typeface="Times New Roman" panose="02020603050405020304" pitchFamily="18" charset="0"/>
                <a:cs typeface="Times New Roman" panose="02020603050405020304" pitchFamily="18" charset="0"/>
              </a:rPr>
              <a:t>, PSP</a:t>
            </a:r>
            <a:r>
              <a:rPr lang="en-US" sz="1000" baseline="30000" dirty="0">
                <a:latin typeface="Times New Roman" panose="02020603050405020304" pitchFamily="18" charset="0"/>
                <a:cs typeface="Times New Roman" panose="02020603050405020304" pitchFamily="18" charset="0"/>
              </a:rPr>
              <a:t>SM</a:t>
            </a:r>
            <a:r>
              <a:rPr lang="en-US" sz="1000" dirty="0">
                <a:latin typeface="Times New Roman" panose="02020603050405020304" pitchFamily="18" charset="0"/>
                <a:cs typeface="Times New Roman" panose="02020603050405020304" pitchFamily="18" charset="0"/>
              </a:rPr>
              <a:t>, Team Software </a:t>
            </a:r>
            <a:r>
              <a:rPr lang="en-US" sz="1000" dirty="0" err="1">
                <a:latin typeface="Times New Roman" panose="02020603050405020304" pitchFamily="18" charset="0"/>
                <a:cs typeface="Times New Roman" panose="02020603050405020304" pitchFamily="18" charset="0"/>
              </a:rPr>
              <a:t>Process</a:t>
            </a:r>
            <a:r>
              <a:rPr lang="en-US" sz="1000" baseline="30000" dirty="0" err="1">
                <a:latin typeface="Times New Roman" panose="02020603050405020304" pitchFamily="18" charset="0"/>
                <a:cs typeface="Times New Roman" panose="02020603050405020304" pitchFamily="18" charset="0"/>
              </a:rPr>
              <a:t>SM</a:t>
            </a:r>
            <a:r>
              <a:rPr lang="en-US" sz="1000" dirty="0">
                <a:latin typeface="Times New Roman" panose="02020603050405020304" pitchFamily="18" charset="0"/>
                <a:cs typeface="Times New Roman" panose="02020603050405020304" pitchFamily="18" charset="0"/>
              </a:rPr>
              <a:t> and TSP</a:t>
            </a:r>
            <a:r>
              <a:rPr lang="en-US" sz="1000" baseline="30000" dirty="0">
                <a:latin typeface="Times New Roman" panose="02020603050405020304" pitchFamily="18" charset="0"/>
                <a:cs typeface="Times New Roman" panose="02020603050405020304" pitchFamily="18" charset="0"/>
              </a:rPr>
              <a:t>SM</a:t>
            </a:r>
            <a:r>
              <a:rPr lang="en-US" sz="1000" dirty="0">
                <a:latin typeface="Times New Roman" panose="02020603050405020304" pitchFamily="18" charset="0"/>
                <a:cs typeface="Times New Roman" panose="02020603050405020304" pitchFamily="18" charset="0"/>
              </a:rPr>
              <a:t> are service marks of Carnegie Mellon University.</a:t>
            </a:r>
            <a:br>
              <a:rPr lang="en-US" sz="1000" dirty="0">
                <a:latin typeface="Times New Roman" panose="02020603050405020304" pitchFamily="18" charset="0"/>
                <a:cs typeface="Times New Roman" panose="02020603050405020304" pitchFamily="18" charset="0"/>
              </a:rPr>
            </a:br>
            <a:r>
              <a:rPr lang="en-US" sz="1000" dirty="0">
                <a:latin typeface="Times New Roman" panose="02020603050405020304" pitchFamily="18" charset="0"/>
                <a:cs typeface="Times New Roman" panose="02020603050405020304" pitchFamily="18" charset="0"/>
              </a:rPr>
              <a:t/>
            </a:r>
            <a:br>
              <a:rPr lang="en-US" sz="1000" dirty="0">
                <a:latin typeface="Times New Roman" panose="02020603050405020304" pitchFamily="18" charset="0"/>
                <a:cs typeface="Times New Roman" panose="02020603050405020304" pitchFamily="18" charset="0"/>
              </a:rPr>
            </a:br>
            <a:r>
              <a:rPr lang="en-US" sz="1000" dirty="0">
                <a:latin typeface="Times New Roman" panose="02020603050405020304" pitchFamily="18" charset="0"/>
                <a:cs typeface="Times New Roman" panose="02020603050405020304" pitchFamily="18" charset="0"/>
              </a:rPr>
              <a:t>DM-0004310</a:t>
            </a:r>
          </a:p>
        </p:txBody>
      </p:sp>
    </p:spTree>
    <p:extLst>
      <p:ext uri="{BB962C8B-B14F-4D97-AF65-F5344CB8AC3E}">
        <p14:creationId xmlns:p14="http://schemas.microsoft.com/office/powerpoint/2010/main" val="132391579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04" name="Rectangle 4"/>
          <p:cNvSpPr>
            <a:spLocks noGrp="1" noChangeArrowheads="1"/>
          </p:cNvSpPr>
          <p:nvPr>
            <p:ph type="title"/>
          </p:nvPr>
        </p:nvSpPr>
        <p:spPr/>
        <p:txBody>
          <a:bodyPr/>
          <a:lstStyle/>
          <a:p>
            <a:pPr eaLnBrk="1" hangingPunct="1">
              <a:defRPr/>
            </a:pPr>
            <a:r>
              <a:rPr lang="en-US" smtClean="0">
                <a:cs typeface="+mj-cs"/>
              </a:rPr>
              <a:t>Tutorial Objectives</a:t>
            </a:r>
          </a:p>
        </p:txBody>
      </p:sp>
      <p:sp>
        <p:nvSpPr>
          <p:cNvPr id="665605" name="Rectangle 5"/>
          <p:cNvSpPr>
            <a:spLocks noGrp="1" noChangeArrowheads="1"/>
          </p:cNvSpPr>
          <p:nvPr>
            <p:ph sz="half" idx="2"/>
          </p:nvPr>
        </p:nvSpPr>
        <p:spPr/>
        <p:txBody>
          <a:bodyPr/>
          <a:lstStyle/>
          <a:p>
            <a:pPr marL="0" indent="0" eaLnBrk="1" hangingPunct="1">
              <a:defRPr/>
            </a:pPr>
            <a:r>
              <a:rPr lang="en-US" smtClean="0">
                <a:cs typeface="+mn-cs"/>
              </a:rPr>
              <a:t>After this tutorial, you will</a:t>
            </a:r>
          </a:p>
          <a:p>
            <a:pPr lvl="1" eaLnBrk="1" hangingPunct="1">
              <a:defRPr/>
            </a:pPr>
            <a:r>
              <a:rPr lang="en-US" smtClean="0"/>
              <a:t>understand the new elements of PSP1</a:t>
            </a:r>
          </a:p>
          <a:p>
            <a:pPr lvl="1" eaLnBrk="1" hangingPunct="1">
              <a:defRPr/>
            </a:pPr>
            <a:r>
              <a:rPr lang="en-US" smtClean="0"/>
              <a:t>know how to use the PSP1 process scripts and forms</a:t>
            </a:r>
          </a:p>
          <a:p>
            <a:pPr lvl="1" eaLnBrk="1" hangingPunct="1">
              <a:defRPr/>
            </a:pPr>
            <a:r>
              <a:rPr lang="en-US" smtClean="0"/>
              <a:t>be prepared to use PSP1 for program 3</a:t>
            </a:r>
          </a:p>
        </p:txBody>
      </p:sp>
    </p:spTree>
    <p:extLst>
      <p:ext uri="{BB962C8B-B14F-4D97-AF65-F5344CB8AC3E}">
        <p14:creationId xmlns:p14="http://schemas.microsoft.com/office/powerpoint/2010/main" val="94654094"/>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7652" name="Rectangle 4"/>
          <p:cNvSpPr>
            <a:spLocks noGrp="1" noChangeArrowheads="1"/>
          </p:cNvSpPr>
          <p:nvPr>
            <p:ph type="title"/>
          </p:nvPr>
        </p:nvSpPr>
        <p:spPr/>
        <p:txBody>
          <a:bodyPr/>
          <a:lstStyle/>
          <a:p>
            <a:pPr eaLnBrk="1" hangingPunct="1">
              <a:defRPr/>
            </a:pPr>
            <a:r>
              <a:rPr lang="en-US" smtClean="0">
                <a:cs typeface="+mj-cs"/>
              </a:rPr>
              <a:t>PSP1 Objective</a:t>
            </a:r>
          </a:p>
        </p:txBody>
      </p:sp>
      <p:sp>
        <p:nvSpPr>
          <p:cNvPr id="667653" name="Rectangle 5"/>
          <p:cNvSpPr>
            <a:spLocks noGrp="1" noChangeArrowheads="1"/>
          </p:cNvSpPr>
          <p:nvPr>
            <p:ph idx="1"/>
          </p:nvPr>
        </p:nvSpPr>
        <p:spPr/>
        <p:txBody>
          <a:bodyPr/>
          <a:lstStyle/>
          <a:p>
            <a:pPr marL="0" indent="0" eaLnBrk="1" hangingPunct="1">
              <a:defRPr/>
            </a:pPr>
            <a:r>
              <a:rPr lang="en-US" smtClean="0">
                <a:cs typeface="+mn-cs"/>
              </a:rPr>
              <a:t>The objective of PSP1 is to establish an orderly and repeatable procedure for developing software size estimates.</a:t>
            </a:r>
          </a:p>
        </p:txBody>
      </p:sp>
    </p:spTree>
    <p:extLst>
      <p:ext uri="{BB962C8B-B14F-4D97-AF65-F5344CB8AC3E}">
        <p14:creationId xmlns:p14="http://schemas.microsoft.com/office/powerpoint/2010/main" val="1771915390"/>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9700" name="Rectangle 4"/>
          <p:cNvSpPr>
            <a:spLocks noGrp="1" noChangeArrowheads="1"/>
          </p:cNvSpPr>
          <p:nvPr>
            <p:ph type="title"/>
          </p:nvPr>
        </p:nvSpPr>
        <p:spPr/>
        <p:txBody>
          <a:bodyPr/>
          <a:lstStyle/>
          <a:p>
            <a:pPr eaLnBrk="1" hangingPunct="1">
              <a:defRPr/>
            </a:pPr>
            <a:r>
              <a:rPr lang="en-US" smtClean="0">
                <a:cs typeface="+mj-cs"/>
              </a:rPr>
              <a:t>New Process Elements</a:t>
            </a:r>
          </a:p>
        </p:txBody>
      </p:sp>
      <p:sp>
        <p:nvSpPr>
          <p:cNvPr id="669701" name="Rectangle 5"/>
          <p:cNvSpPr>
            <a:spLocks noGrp="1" noChangeArrowheads="1"/>
          </p:cNvSpPr>
          <p:nvPr>
            <p:ph idx="1"/>
          </p:nvPr>
        </p:nvSpPr>
        <p:spPr/>
        <p:txBody>
          <a:bodyPr/>
          <a:lstStyle/>
          <a:p>
            <a:pPr marL="0" indent="0" eaLnBrk="1" hangingPunct="1">
              <a:defRPr/>
            </a:pPr>
            <a:r>
              <a:rPr lang="en-US" smtClean="0">
                <a:cs typeface="+mn-cs"/>
              </a:rPr>
              <a:t>The new process elements are:</a:t>
            </a:r>
          </a:p>
          <a:p>
            <a:pPr lvl="1" eaLnBrk="1" hangingPunct="1">
              <a:defRPr/>
            </a:pPr>
            <a:r>
              <a:rPr lang="en-US" smtClean="0"/>
              <a:t>PROBE size estimating method and size estimating template</a:t>
            </a:r>
          </a:p>
          <a:p>
            <a:pPr lvl="1" eaLnBrk="1" hangingPunct="1">
              <a:defRPr/>
            </a:pPr>
            <a:r>
              <a:rPr lang="en-US" smtClean="0"/>
              <a:t>test report template</a:t>
            </a:r>
          </a:p>
          <a:p>
            <a:pPr marL="0" indent="0" eaLnBrk="1" hangingPunct="1">
              <a:defRPr/>
            </a:pPr>
            <a:endParaRPr lang="en-US" smtClean="0">
              <a:cs typeface="+mn-cs"/>
            </a:endParaRPr>
          </a:p>
          <a:p>
            <a:pPr marL="0" indent="0" eaLnBrk="1" hangingPunct="1">
              <a:defRPr/>
            </a:pPr>
            <a:r>
              <a:rPr lang="en-US" smtClean="0">
                <a:cs typeface="+mn-cs"/>
              </a:rPr>
              <a:t>The project plan summary has been expanded.</a:t>
            </a:r>
          </a:p>
          <a:p>
            <a:pPr lvl="1" eaLnBrk="1" hangingPunct="1">
              <a:defRPr/>
            </a:pPr>
            <a:r>
              <a:rPr lang="en-US" smtClean="0"/>
              <a:t>Summary section has been added with plan, actual, and to-date productivity</a:t>
            </a:r>
          </a:p>
          <a:p>
            <a:pPr lvl="1" eaLnBrk="1" hangingPunct="1">
              <a:defRPr/>
            </a:pPr>
            <a:r>
              <a:rPr lang="en-US" smtClean="0"/>
              <a:t>Program Size summary includes planned size for all size accounting types</a:t>
            </a:r>
          </a:p>
          <a:p>
            <a:pPr lvl="1" eaLnBrk="1" hangingPunct="1">
              <a:defRPr/>
            </a:pPr>
            <a:r>
              <a:rPr lang="en-US" smtClean="0"/>
              <a:t>All values except the Total Size under Actual in the Program Size Summary are now calculated.</a:t>
            </a:r>
          </a:p>
          <a:p>
            <a:pPr marL="0" indent="0" eaLnBrk="1" hangingPunct="1">
              <a:defRPr/>
            </a:pPr>
            <a:endParaRPr lang="en-US" smtClean="0">
              <a:cs typeface="+mn-cs"/>
            </a:endParaRPr>
          </a:p>
        </p:txBody>
      </p:sp>
    </p:spTree>
    <p:extLst>
      <p:ext uri="{BB962C8B-B14F-4D97-AF65-F5344CB8AC3E}">
        <p14:creationId xmlns:p14="http://schemas.microsoft.com/office/powerpoint/2010/main" val="834998021"/>
      </p:ext>
    </p:ext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5298" name="Rectangle 2"/>
          <p:cNvSpPr>
            <a:spLocks noGrp="1" noChangeArrowheads="1"/>
          </p:cNvSpPr>
          <p:nvPr>
            <p:ph type="title"/>
          </p:nvPr>
        </p:nvSpPr>
        <p:spPr/>
        <p:txBody>
          <a:bodyPr/>
          <a:lstStyle/>
          <a:p>
            <a:r>
              <a:rPr lang="en-US" smtClean="0"/>
              <a:t>PSP1 Project Plan Summary -1</a:t>
            </a:r>
          </a:p>
        </p:txBody>
      </p:sp>
      <p:sp>
        <p:nvSpPr>
          <p:cNvPr id="6" name="Content Placeholder 5"/>
          <p:cNvSpPr>
            <a:spLocks noGrp="1"/>
          </p:cNvSpPr>
          <p:nvPr>
            <p:ph sz="half" idx="1"/>
          </p:nvPr>
        </p:nvSpPr>
        <p:spPr>
          <a:xfrm>
            <a:off x="4659216" y="1076897"/>
            <a:ext cx="4065683" cy="5198707"/>
          </a:xfrm>
        </p:spPr>
        <p:txBody>
          <a:bodyPr>
            <a:normAutofit fontScale="92500"/>
          </a:bodyPr>
          <a:lstStyle/>
          <a:p>
            <a:r>
              <a:rPr lang="en-US" dirty="0"/>
              <a:t>The PSP1 Project Plan Summary includes a new summary section.</a:t>
            </a:r>
          </a:p>
          <a:p>
            <a:endParaRPr lang="en-US" dirty="0"/>
          </a:p>
          <a:p>
            <a:r>
              <a:rPr lang="en-US" dirty="0"/>
              <a:t>The summary section includes plan, actual, and to-date productivity.</a:t>
            </a:r>
          </a:p>
          <a:p>
            <a:endParaRPr lang="en-US" dirty="0"/>
          </a:p>
          <a:p>
            <a:r>
              <a:rPr lang="en-US" dirty="0"/>
              <a:t>The program size summary section has been expanded to report planned size for all size accounting types.</a:t>
            </a:r>
          </a:p>
          <a:p>
            <a:endParaRPr lang="en-US" dirty="0"/>
          </a:p>
          <a:p>
            <a:r>
              <a:rPr lang="en-US" dirty="0"/>
              <a:t>All values except total actual size are calculated.</a:t>
            </a:r>
          </a:p>
          <a:p>
            <a:endParaRPr lang="en-US" dirty="0"/>
          </a:p>
        </p:txBody>
      </p:sp>
      <p:pic>
        <p:nvPicPr>
          <p:cNvPr id="10" name="Picture 5"/>
          <p:cNvPicPr>
            <a:picLocks noChangeAspect="1" noChangeArrowheads="1"/>
          </p:cNvPicPr>
          <p:nvPr/>
        </p:nvPicPr>
        <p:blipFill>
          <a:blip r:embed="rId3">
            <a:extLst>
              <a:ext uri="{28A0092B-C50C-407E-A947-70E740481C1C}">
                <a14:useLocalDpi xmlns:a14="http://schemas.microsoft.com/office/drawing/2010/main" val="0"/>
              </a:ext>
            </a:extLst>
          </a:blip>
          <a:srcRect l="1228" t="6987" r="8447" b="5046"/>
          <a:stretch>
            <a:fillRect/>
          </a:stretch>
        </p:blipFill>
        <p:spPr>
          <a:xfrm>
            <a:off x="388938" y="1123950"/>
            <a:ext cx="3644900" cy="5043487"/>
          </a:xfrm>
          <a:prstGeom prst="rect">
            <a:avLst/>
          </a:prstGeom>
          <a:extLst>
            <a:ext uri="{91240B29-F687-4f45-9708-019B960494DF}">
              <a14:hiddenLine xmlns="" xmlns:a14="http://schemas.microsoft.com/office/drawing/2010/main" w="9525" cap="flat" cmpd="sng">
                <a:solidFill>
                  <a:schemeClr val="tx1"/>
                </a:solidFill>
                <a:prstDash val="solid"/>
                <a:miter lim="800000"/>
                <a:headEnd type="none" w="med" len="med"/>
                <a:tailEnd type="none" w="med" len="med"/>
              </a14:hiddenLine>
            </a:ext>
            <a:ext uri="{AF507438-7753-43e0-B8FC-AC1667EBCBE1}">
              <a14:hiddenEffects xmlns="" xmlns:a14="http://schemas.microsoft.com/office/drawing/2010/main">
                <a:effectLst>
                  <a:outerShdw blurRad="63500" dist="35921" dir="2700000" algn="ctr" rotWithShape="0">
                    <a:schemeClr val="bg2"/>
                  </a:outerShdw>
                </a:effectLst>
              </a14:hiddenEffects>
            </a:ext>
          </a:extLst>
        </p:spPr>
      </p:pic>
    </p:spTree>
    <p:extLst>
      <p:ext uri="{BB962C8B-B14F-4D97-AF65-F5344CB8AC3E}">
        <p14:creationId xmlns:p14="http://schemas.microsoft.com/office/powerpoint/2010/main" val="235073637"/>
      </p:ext>
    </p:extLst>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1442" name="Rectangle 2"/>
          <p:cNvSpPr>
            <a:spLocks noGrp="1" noChangeArrowheads="1"/>
          </p:cNvSpPr>
          <p:nvPr>
            <p:ph type="title"/>
          </p:nvPr>
        </p:nvSpPr>
        <p:spPr/>
        <p:txBody>
          <a:bodyPr/>
          <a:lstStyle/>
          <a:p>
            <a:pPr eaLnBrk="1" hangingPunct="1">
              <a:defRPr/>
            </a:pPr>
            <a:r>
              <a:rPr lang="en-US" smtClean="0">
                <a:cs typeface="+mj-cs"/>
              </a:rPr>
              <a:t>PSP1 Project Plan Summary -2</a:t>
            </a:r>
          </a:p>
        </p:txBody>
      </p:sp>
      <p:sp>
        <p:nvSpPr>
          <p:cNvPr id="701443" name="Rectangle 3"/>
          <p:cNvSpPr>
            <a:spLocks noGrp="1" noChangeArrowheads="1"/>
          </p:cNvSpPr>
          <p:nvPr>
            <p:ph idx="1"/>
          </p:nvPr>
        </p:nvSpPr>
        <p:spPr/>
        <p:txBody>
          <a:bodyPr/>
          <a:lstStyle/>
          <a:p>
            <a:pPr marL="0" indent="0" eaLnBrk="1" hangingPunct="1">
              <a:defRPr/>
            </a:pPr>
            <a:r>
              <a:rPr lang="en-US" dirty="0" smtClean="0">
                <a:cs typeface="+mn-cs"/>
              </a:rPr>
              <a:t>Plan, actual, and to-date productivity is automatically calculated.</a:t>
            </a:r>
          </a:p>
          <a:p>
            <a:pPr marL="0" indent="0" eaLnBrk="1" hangingPunct="1">
              <a:defRPr/>
            </a:pPr>
            <a:endParaRPr lang="en-US" dirty="0" smtClean="0">
              <a:cs typeface="+mn-cs"/>
            </a:endParaRPr>
          </a:p>
          <a:p>
            <a:pPr marL="0" indent="0" eaLnBrk="1" hangingPunct="1">
              <a:defRPr/>
            </a:pPr>
            <a:r>
              <a:rPr lang="en-US" dirty="0" smtClean="0">
                <a:cs typeface="+mn-cs"/>
              </a:rPr>
              <a:t>It is the number of added and modified size units per hour.</a:t>
            </a:r>
          </a:p>
          <a:p>
            <a:pPr marL="0" indent="0" eaLnBrk="1" hangingPunct="1">
              <a:defRPr/>
            </a:pPr>
            <a:r>
              <a:rPr lang="en-US" dirty="0" smtClean="0">
                <a:cs typeface="+mn-cs"/>
              </a:rPr>
              <a:t> </a:t>
            </a:r>
          </a:p>
          <a:p>
            <a:pPr marL="0" indent="0" eaLnBrk="1" hangingPunct="1">
              <a:defRPr/>
            </a:pPr>
            <a:r>
              <a:rPr lang="en-US" i="1" dirty="0" smtClean="0">
                <a:cs typeface="+mn-cs"/>
              </a:rPr>
              <a:t>Productivity = A&amp;M Size / Total Development Time * 60</a:t>
            </a:r>
          </a:p>
        </p:txBody>
      </p:sp>
      <p:pic>
        <p:nvPicPr>
          <p:cNvPr id="7" name="Picture 4"/>
          <p:cNvPicPr>
            <a:picLocks noChangeAspect="1" noChangeArrowheads="1"/>
          </p:cNvPicPr>
          <p:nvPr/>
        </p:nvPicPr>
        <p:blipFill>
          <a:blip r:embed="rId3">
            <a:extLst>
              <a:ext uri="{28A0092B-C50C-407E-A947-70E740481C1C}">
                <a14:useLocalDpi xmlns:a14="http://schemas.microsoft.com/office/drawing/2010/main" val="0"/>
              </a:ext>
            </a:extLst>
          </a:blip>
          <a:srcRect l="1228" t="17880" r="27063" b="77066"/>
          <a:stretch>
            <a:fillRect/>
          </a:stretch>
        </p:blipFill>
        <p:spPr>
          <a:xfrm>
            <a:off x="391390" y="3891691"/>
            <a:ext cx="8309112" cy="832242"/>
          </a:xfrm>
          <a:prstGeom prst="rect">
            <a:avLst/>
          </a:prstGeom>
          <a:extLst>
            <a:ext uri="{91240B29-F687-4f45-9708-019B960494DF}">
              <a14:hiddenLine xmlns="" xmlns:a14="http://schemas.microsoft.com/office/drawing/2010/main" w="9525" cap="flat" cmpd="sng">
                <a:solidFill>
                  <a:schemeClr val="tx1"/>
                </a:solidFill>
                <a:prstDash val="solid"/>
                <a:miter lim="800000"/>
                <a:headEnd type="none" w="med" len="med"/>
                <a:tailEnd type="none" w="med" len="med"/>
              </a14:hiddenLine>
            </a:ext>
            <a:ext uri="{AF507438-7753-43e0-B8FC-AC1667EBCBE1}">
              <a14:hiddenEffects xmlns="" xmlns:a14="http://schemas.microsoft.com/office/drawing/2010/main">
                <a:effectLst>
                  <a:outerShdw blurRad="63500" dist="35921" dir="2700000" algn="ctr" rotWithShape="0">
                    <a:schemeClr val="bg2"/>
                  </a:outerShdw>
                </a:effectLst>
              </a14:hiddenEffects>
            </a:ext>
          </a:extLst>
        </p:spPr>
      </p:pic>
    </p:spTree>
    <p:extLst>
      <p:ext uri="{BB962C8B-B14F-4D97-AF65-F5344CB8AC3E}">
        <p14:creationId xmlns:p14="http://schemas.microsoft.com/office/powerpoint/2010/main" val="1615633695"/>
      </p:ext>
    </p:extLst>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083" name="Rectangle 3"/>
          <p:cNvSpPr>
            <a:spLocks noGrp="1" noChangeArrowheads="1"/>
          </p:cNvSpPr>
          <p:nvPr>
            <p:ph type="title"/>
          </p:nvPr>
        </p:nvSpPr>
        <p:spPr/>
        <p:txBody>
          <a:bodyPr/>
          <a:lstStyle/>
          <a:p>
            <a:r>
              <a:rPr lang="en-US" smtClean="0"/>
              <a:t>Test Report Template</a:t>
            </a:r>
          </a:p>
        </p:txBody>
      </p:sp>
      <p:sp>
        <p:nvSpPr>
          <p:cNvPr id="6" name="Content Placeholder 5"/>
          <p:cNvSpPr>
            <a:spLocks noGrp="1"/>
          </p:cNvSpPr>
          <p:nvPr>
            <p:ph sz="half" idx="1"/>
          </p:nvPr>
        </p:nvSpPr>
        <p:spPr>
          <a:xfrm>
            <a:off x="4659216" y="1076897"/>
            <a:ext cx="4065683" cy="4994953"/>
          </a:xfrm>
        </p:spPr>
        <p:txBody>
          <a:bodyPr/>
          <a:lstStyle/>
          <a:p>
            <a:r>
              <a:rPr lang="en-US" dirty="0"/>
              <a:t>Use this form to record data on each of your tests.</a:t>
            </a:r>
          </a:p>
          <a:p>
            <a:pPr lvl="1"/>
            <a:r>
              <a:rPr lang="en-US" dirty="0"/>
              <a:t>what test was run</a:t>
            </a:r>
          </a:p>
          <a:p>
            <a:pPr lvl="1"/>
            <a:r>
              <a:rPr lang="en-US" dirty="0"/>
              <a:t>which test data were used</a:t>
            </a:r>
          </a:p>
          <a:p>
            <a:pPr lvl="1"/>
            <a:r>
              <a:rPr lang="en-US" dirty="0"/>
              <a:t>results that were obtained</a:t>
            </a:r>
          </a:p>
          <a:p>
            <a:endParaRPr lang="en-US" dirty="0"/>
          </a:p>
          <a:p>
            <a:r>
              <a:rPr lang="en-US" dirty="0"/>
              <a:t>Helpful for</a:t>
            </a:r>
          </a:p>
          <a:p>
            <a:pPr lvl="1"/>
            <a:r>
              <a:rPr lang="en-US" dirty="0"/>
              <a:t>developing and recording </a:t>
            </a:r>
            <a:r>
              <a:rPr lang="en-US" dirty="0" smtClean="0"/>
              <a:t/>
            </a:r>
            <a:br>
              <a:rPr lang="en-US" dirty="0" smtClean="0"/>
            </a:br>
            <a:r>
              <a:rPr lang="en-US" dirty="0" smtClean="0"/>
              <a:t>test </a:t>
            </a:r>
            <a:r>
              <a:rPr lang="en-US" dirty="0"/>
              <a:t>cases</a:t>
            </a:r>
          </a:p>
          <a:p>
            <a:pPr lvl="1"/>
            <a:r>
              <a:rPr lang="en-US" dirty="0"/>
              <a:t>performing regression testing</a:t>
            </a:r>
          </a:p>
          <a:p>
            <a:endParaRPr lang="en-US" dirty="0"/>
          </a:p>
          <a:p>
            <a:endParaRPr lang="en-US" dirty="0"/>
          </a:p>
        </p:txBody>
      </p:sp>
      <p:pic>
        <p:nvPicPr>
          <p:cNvPr id="10" name="Picture 5"/>
          <p:cNvPicPr>
            <a:picLocks noChangeAspect="1" noChangeArrowheads="1"/>
          </p:cNvPicPr>
          <p:nvPr/>
        </p:nvPicPr>
        <p:blipFill>
          <a:blip r:embed="rId3">
            <a:extLst>
              <a:ext uri="{28A0092B-C50C-407E-A947-70E740481C1C}">
                <a14:useLocalDpi xmlns:a14="http://schemas.microsoft.com/office/drawing/2010/main" val="0"/>
              </a:ext>
            </a:extLst>
          </a:blip>
          <a:srcRect l="2541" t="7146" r="10265" b="23471"/>
          <a:stretch>
            <a:fillRect/>
          </a:stretch>
        </p:blipFill>
        <p:spPr>
          <a:xfrm>
            <a:off x="388938" y="1123950"/>
            <a:ext cx="3875087" cy="4441825"/>
          </a:xfrm>
          <a:prstGeom prst="rect">
            <a:avLst/>
          </a:prstGeom>
          <a:extLst>
            <a:ext uri="{91240B29-F687-4f45-9708-019B960494DF}">
              <a14:hiddenLine xmlns="" xmlns:a14="http://schemas.microsoft.com/office/drawing/2010/main" w="9525" cap="flat" cmpd="sng">
                <a:solidFill>
                  <a:schemeClr val="tx1"/>
                </a:solidFill>
                <a:prstDash val="solid"/>
                <a:miter lim="800000"/>
                <a:headEnd type="none" w="med" len="med"/>
                <a:tailEnd type="none" w="med" len="med"/>
              </a14:hiddenLine>
            </a:ext>
            <a:ext uri="{AF507438-7753-43e0-B8FC-AC1667EBCBE1}">
              <a14:hiddenEffects xmlns="" xmlns:a14="http://schemas.microsoft.com/office/drawing/2010/main">
                <a:effectLst>
                  <a:outerShdw blurRad="63500" dist="35921" dir="2700000" algn="ctr" rotWithShape="0">
                    <a:schemeClr val="bg2"/>
                  </a:outerShdw>
                </a:effectLst>
              </a14:hiddenEffects>
            </a:ext>
          </a:extLst>
        </p:spPr>
      </p:pic>
    </p:spTree>
    <p:extLst>
      <p:ext uri="{BB962C8B-B14F-4D97-AF65-F5344CB8AC3E}">
        <p14:creationId xmlns:p14="http://schemas.microsoft.com/office/powerpoint/2010/main" val="3469237480"/>
      </p:ext>
    </p:extLst>
  </p:cSld>
  <p:clrMapOvr>
    <a:masterClrMapping/>
  </p:clrMapOvr>
  <p:transition/>
  <p:timing>
    <p:tnLst>
      <p:par>
        <p:cTn id="1" dur="indefinite" restart="never" nodeType="tmRoot"/>
      </p:par>
    </p:tnLst>
  </p:timing>
</p:sld>
</file>

<file path=ppt/theme/theme1.xml><?xml version="1.0" encoding="utf-8"?>
<a:theme xmlns:a="http://schemas.openxmlformats.org/drawingml/2006/main" name="SEI_Template">
  <a:themeElements>
    <a:clrScheme name="Paul_palette">
      <a:dk1>
        <a:sysClr val="windowText" lastClr="000000"/>
      </a:dk1>
      <a:lt1>
        <a:sysClr val="window" lastClr="FFFFFF"/>
      </a:lt1>
      <a:dk2>
        <a:srgbClr val="005695"/>
      </a:dk2>
      <a:lt2>
        <a:srgbClr val="8D9BA9"/>
      </a:lt2>
      <a:accent1>
        <a:srgbClr val="005694"/>
      </a:accent1>
      <a:accent2>
        <a:srgbClr val="FCAC12"/>
      </a:accent2>
      <a:accent3>
        <a:srgbClr val="43AE38"/>
      </a:accent3>
      <a:accent4>
        <a:srgbClr val="FF6E00"/>
      </a:accent4>
      <a:accent5>
        <a:srgbClr val="6C137D"/>
      </a:accent5>
      <a:accent6>
        <a:srgbClr val="E1041B"/>
      </a:accent6>
      <a:hlink>
        <a:srgbClr val="0A50E1"/>
      </a:hlink>
      <a:folHlink>
        <a:srgbClr val="6EB2E6"/>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defRPr sz="2200" dirty="0" smtClean="0">
            <a:latin typeface="Arial"/>
            <a:cs typeface="Arial"/>
          </a:defRPr>
        </a:defPPr>
      </a:lstStyle>
    </a:txDef>
  </a:objectDefaults>
  <a:extraClrSchemeLst/>
  <a:extLst>
    <a:ext uri="{05A4C25C-085E-4340-85A3-A5531E510DB2}">
      <thm15:themeFamily xmlns:thm15="http://schemas.microsoft.com/office/thememl/2012/main" name="Template.potx" id="{6350BFF4-E8D7-47FD-AABE-126769806450}" vid="{26473FC7-0B68-46E0-BC14-81CE8A24CB6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Template</Template>
  <TotalTime>332</TotalTime>
  <Words>1043</Words>
  <Application>Microsoft Office PowerPoint</Application>
  <PresentationFormat>On-screen Show (4:3)</PresentationFormat>
  <Paragraphs>168</Paragraphs>
  <Slides>26</Slides>
  <Notes>21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26</vt:i4>
      </vt:variant>
    </vt:vector>
  </HeadingPairs>
  <TitlesOfParts>
    <vt:vector size="31" baseType="lpstr">
      <vt:lpstr>MS PGothic</vt:lpstr>
      <vt:lpstr>Arial</vt:lpstr>
      <vt:lpstr>Calibri</vt:lpstr>
      <vt:lpstr>Times New Roman</vt:lpstr>
      <vt:lpstr>SEI_Template</vt:lpstr>
      <vt:lpstr>Tutorial: Using PSP1</vt:lpstr>
      <vt:lpstr>PowerPoint Presentation</vt:lpstr>
      <vt:lpstr>PowerPoint Presentation</vt:lpstr>
      <vt:lpstr>Tutorial Objectives</vt:lpstr>
      <vt:lpstr>PSP1 Objective</vt:lpstr>
      <vt:lpstr>New Process Elements</vt:lpstr>
      <vt:lpstr>PSP1 Project Plan Summary -1</vt:lpstr>
      <vt:lpstr>PSP1 Project Plan Summary -2</vt:lpstr>
      <vt:lpstr>Test Report Template</vt:lpstr>
      <vt:lpstr>PROBE and the Size Estimating Template</vt:lpstr>
      <vt:lpstr>Steps in the PROBE Method</vt:lpstr>
      <vt:lpstr>Conceptual Design</vt:lpstr>
      <vt:lpstr>Identify and Size Proxies</vt:lpstr>
      <vt:lpstr>Estimate Other Element Sizes</vt:lpstr>
      <vt:lpstr>Estimating Base Parts</vt:lpstr>
      <vt:lpstr>Estimating Added Parts</vt:lpstr>
      <vt:lpstr>Estimating Reused Parts</vt:lpstr>
      <vt:lpstr>Estimate Projected Size and Time</vt:lpstr>
      <vt:lpstr>Selecting PROBE Methods</vt:lpstr>
      <vt:lpstr>Estimates Transferred to Plan Summary</vt:lpstr>
      <vt:lpstr>After Development</vt:lpstr>
      <vt:lpstr>Recording Base Part Size</vt:lpstr>
      <vt:lpstr>Recording Added Part Size</vt:lpstr>
      <vt:lpstr>Recording Reused Part Size</vt:lpstr>
      <vt:lpstr>Recording Total Actual Size</vt:lpstr>
      <vt:lpstr>Messages to Remember</vt:lpstr>
    </vt:vector>
  </TitlesOfParts>
  <Company>Software Engineering Institute</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Title</dc:title>
  <dc:creator>khess</dc:creator>
  <cp:lastModifiedBy>wrn_loc_adm</cp:lastModifiedBy>
  <cp:revision>25</cp:revision>
  <cp:lastPrinted>2015-11-05T19:18:24Z</cp:lastPrinted>
  <dcterms:created xsi:type="dcterms:W3CDTF">2016-03-14T18:33:10Z</dcterms:created>
  <dcterms:modified xsi:type="dcterms:W3CDTF">2018-09-06T00:13:48Z</dcterms:modified>
</cp:coreProperties>
</file>